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 bookmarkIdSeed="4">
  <p:sldMasterIdLst>
    <p:sldMasterId id="2147483660" r:id="rId1"/>
    <p:sldMasterId id="2147483672" r:id="rId2"/>
  </p:sldMasterIdLst>
  <p:notesMasterIdLst>
    <p:notesMasterId r:id="rId26"/>
  </p:notesMasterIdLst>
  <p:handoutMasterIdLst>
    <p:handoutMasterId r:id="rId27"/>
  </p:handoutMasterIdLst>
  <p:sldIdLst>
    <p:sldId id="258" r:id="rId3"/>
    <p:sldId id="260" r:id="rId4"/>
    <p:sldId id="416" r:id="rId5"/>
    <p:sldId id="419" r:id="rId6"/>
    <p:sldId id="431" r:id="rId7"/>
    <p:sldId id="432" r:id="rId8"/>
    <p:sldId id="433" r:id="rId9"/>
    <p:sldId id="417" r:id="rId10"/>
    <p:sldId id="434" r:id="rId11"/>
    <p:sldId id="421" r:id="rId12"/>
    <p:sldId id="422" r:id="rId13"/>
    <p:sldId id="423" r:id="rId14"/>
    <p:sldId id="435" r:id="rId15"/>
    <p:sldId id="425" r:id="rId16"/>
    <p:sldId id="426" r:id="rId17"/>
    <p:sldId id="427" r:id="rId18"/>
    <p:sldId id="436" r:id="rId19"/>
    <p:sldId id="429" r:id="rId20"/>
    <p:sldId id="437" r:id="rId21"/>
    <p:sldId id="430" r:id="rId22"/>
    <p:sldId id="438" r:id="rId23"/>
    <p:sldId id="410" r:id="rId24"/>
    <p:sldId id="295" r:id="rId25"/>
  </p:sldIdLst>
  <p:sldSz cx="9144000" cy="6858000" type="screen4x3"/>
  <p:notesSz cx="6858000" cy="9144000"/>
  <p:defaultTextStyle>
    <a:defPPr>
      <a:defRPr lang="en-US"/>
    </a:defPPr>
    <a:lvl1pPr marL="0" algn="l" defTabSz="914199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100" algn="l" defTabSz="914199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199" algn="l" defTabSz="914199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298" algn="l" defTabSz="914199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398" algn="l" defTabSz="914199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5498" algn="l" defTabSz="914199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2598" algn="l" defTabSz="914199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199696" algn="l" defTabSz="914199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6796" algn="l" defTabSz="914199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78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handoutMaster" Target="handoutMasters/handoutMaster1.xml"/><Relationship Id="rId30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E43AAB5-BDDD-44BE-92AA-DE534044C671}" type="datetimeFigureOut">
              <a:rPr lang="en-US" smtClean="0"/>
              <a:t>11/03/2018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en-US" smtClean="0"/>
              <a:t>Giảng viên: Trần Việt Khánh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7AE8485-997E-442A-B5FA-ED7A529AFD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94441395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DC8BC2B-F392-4C0D-991A-1183D98B8C0E}" type="datetimeFigureOut">
              <a:rPr lang="en-US" smtClean="0"/>
              <a:t>11/03/2018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en-US" smtClean="0"/>
              <a:t>Giảng viên: Trần Việt Khánh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74EC6F5-410B-43AF-9E19-61014F0E114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81369609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19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100" algn="l" defTabSz="91419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199" algn="l" defTabSz="91419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298" algn="l" defTabSz="91419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398" algn="l" defTabSz="91419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5498" algn="l" defTabSz="91419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2598" algn="l" defTabSz="91419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199696" algn="l" defTabSz="91419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6796" algn="l" defTabSz="91419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>
          <a:xfrm>
            <a:off x="685323" y="4342551"/>
            <a:ext cx="5487355" cy="4115225"/>
          </a:xfrm>
          <a:prstGeom prst="rect">
            <a:avLst/>
          </a:prstGeom>
        </p:spPr>
        <p:txBody>
          <a:bodyPr lIns="99377" tIns="49688" rIns="99377" bIns="49688"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>
          <a:xfrm>
            <a:off x="685323" y="4342551"/>
            <a:ext cx="5487355" cy="4115225"/>
          </a:xfrm>
          <a:prstGeom prst="rect">
            <a:avLst/>
          </a:prstGeom>
        </p:spPr>
        <p:txBody>
          <a:bodyPr lIns="99377" tIns="49688" rIns="99377" bIns="49688"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>
          <a:xfrm>
            <a:off x="685323" y="4342551"/>
            <a:ext cx="5487355" cy="4115225"/>
          </a:xfrm>
          <a:prstGeom prst="rect">
            <a:avLst/>
          </a:prstGeom>
        </p:spPr>
        <p:txBody>
          <a:bodyPr lIns="99377" tIns="49688" rIns="99377" bIns="49688"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 lIns="99377" tIns="49688" rIns="99377" bIns="49688"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 lIns="99377" tIns="49688" rIns="99377" bIns="49688"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 lIns="99377" tIns="49688" rIns="99377" bIns="49688"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 lIns="99377" tIns="49688" rIns="99377" bIns="49688"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 lIns="99377" tIns="49688" rIns="99377" bIns="49688"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 lIns="99377" tIns="49688" rIns="99377" bIns="49688"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 lIns="99377" tIns="49688" rIns="99377" bIns="49688"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 lIns="99377" tIns="49688" rIns="99377" bIns="49688"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 lIns="99377" tIns="49688" rIns="99377" bIns="49688"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 lIns="99377" tIns="49688" rIns="99377" bIns="49688"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 lIns="99377" tIns="49688" rIns="99377" bIns="49688"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 lIns="99377" tIns="49688" rIns="99377" bIns="49688"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 lIns="99377" tIns="49688" rIns="99377" bIns="49688"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 lIns="99377" tIns="49688" rIns="99377" bIns="49688"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 lIns="99377" tIns="49688" rIns="99377" bIns="49688"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 lIns="99377" tIns="49688" rIns="99377" bIns="49688"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 lIns="99377" tIns="49688" rIns="99377" bIns="49688"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 lIns="99377" tIns="49688" rIns="99377" bIns="49688"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 lIns="99377" tIns="49688" rIns="99377" bIns="49688"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ight Triangle 9"/>
          <p:cNvSpPr/>
          <p:nvPr/>
        </p:nvSpPr>
        <p:spPr>
          <a:xfrm>
            <a:off x="1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91409" tIns="45705" rIns="91409" bIns="45705" anchor="ctr"/>
          <a:lstStyle>
            <a:extLst/>
          </a:lstStyle>
          <a:p>
            <a:pPr algn="ctr" defTabSz="917033"/>
            <a:endParaRPr lang="en-US">
              <a:solidFill>
                <a:prstClr val="white"/>
              </a:solidFill>
            </a:endParaRPr>
          </a:p>
        </p:txBody>
      </p:sp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685800" y="3611609"/>
            <a:ext cx="7772400" cy="1199704"/>
          </a:xfrm>
        </p:spPr>
        <p:txBody>
          <a:bodyPr lIns="45705" rIns="45705"/>
          <a:lstStyle>
            <a:lvl1pPr marL="0" marR="63987" indent="0" algn="r">
              <a:buNone/>
              <a:defRPr>
                <a:solidFill>
                  <a:schemeClr val="tx2"/>
                </a:solidFill>
              </a:defRPr>
            </a:lvl1pPr>
            <a:lvl2pPr marL="457049" indent="0" algn="ctr">
              <a:buNone/>
            </a:lvl2pPr>
            <a:lvl3pPr marL="914099" indent="0" algn="ctr">
              <a:buNone/>
            </a:lvl3pPr>
            <a:lvl4pPr marL="1371147" indent="0" algn="ctr">
              <a:buNone/>
            </a:lvl4pPr>
            <a:lvl5pPr marL="1828197" indent="0" algn="ctr">
              <a:buNone/>
            </a:lvl5pPr>
            <a:lvl6pPr marL="2285246" indent="0" algn="ctr">
              <a:buNone/>
            </a:lvl6pPr>
            <a:lvl7pPr marL="2742297" indent="0" algn="ctr">
              <a:buNone/>
            </a:lvl7pPr>
            <a:lvl8pPr marL="3199344" indent="0" algn="ctr">
              <a:buNone/>
            </a:lvl8pPr>
            <a:lvl9pPr marL="3656394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grpSp>
        <p:nvGrpSpPr>
          <p:cNvPr id="2" name="Group 1"/>
          <p:cNvGrpSpPr/>
          <p:nvPr/>
        </p:nvGrpSpPr>
        <p:grpSpPr>
          <a:xfrm>
            <a:off x="-3762" y="4953000"/>
            <a:ext cx="9147765" cy="1912088"/>
            <a:chOff x="-3765" y="4832896"/>
            <a:chExt cx="9147765" cy="2032192"/>
          </a:xfrm>
        </p:grpSpPr>
        <p:sp>
          <p:nvSpPr>
            <p:cNvPr id="7" name="Freeform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pPr defTabSz="917033"/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pPr defTabSz="917033"/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11" name="Freeform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defTabSz="917033"/>
              <a:endParaRPr lang="en-US">
                <a:solidFill>
                  <a:prstClr val="white"/>
                </a:solidFill>
              </a:endParaRPr>
            </a:p>
          </p:txBody>
        </p:sp>
        <p:cxnSp>
          <p:nvCxnSpPr>
            <p:cNvPr id="12" name="Straight Connector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FF84EC58-E98E-412F-B62D-C9923A7642D6}" type="datetime1">
              <a:rPr lang="en-US" smtClean="0"/>
              <a:t>11/03/2018</a:t>
            </a:fld>
            <a:endParaRPr lang="en-US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r>
              <a:rPr lang="vi-VN" smtClean="0">
                <a:solidFill>
                  <a:srgbClr val="2DA2BF">
                    <a:tint val="20000"/>
                  </a:srgbClr>
                </a:solidFill>
              </a:rPr>
              <a:t>Giảng viên: Trần Việt Khánh</a:t>
            </a:r>
            <a:endParaRPr lang="vi-VN">
              <a:solidFill>
                <a:srgbClr val="2DA2BF">
                  <a:tint val="20000"/>
                </a:srgbClr>
              </a:solidFill>
            </a:endParaRPr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B6F15528-21DE-4FAA-801E-634DDDAF4B2B}" type="slidenum">
              <a:rPr lang="vi-VN" smtClean="0"/>
              <a:pPr/>
              <a:t>‹#›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236990387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8DAF68E-0751-485C-9E93-D57D217A81E7}" type="datetime1">
              <a:rPr lang="en-US" smtClean="0">
                <a:solidFill>
                  <a:prstClr val="black"/>
                </a:solidFill>
              </a:rPr>
              <a:t>11/03/2018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vi-VN" smtClean="0">
                <a:solidFill>
                  <a:prstClr val="black"/>
                </a:solidFill>
              </a:rPr>
              <a:t>Giảng viên: Trần Việt Khánh</a:t>
            </a:r>
            <a:endParaRPr lang="vi-VN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vi-VN" smtClean="0">
                <a:solidFill>
                  <a:prstClr val="black"/>
                </a:solidFill>
              </a:rPr>
              <a:pPr/>
              <a:t>‹#›</a:t>
            </a:fld>
            <a:endParaRPr lang="vi-VN">
              <a:solidFill>
                <a:prstClr val="black"/>
              </a:solidFill>
            </a:endParaRPr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2406943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76" y="1059715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09" rIns="91409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175660D-34EF-404B-AA5C-E94C4FDA034B}" type="datetime1">
              <a:rPr lang="en-US" smtClean="0">
                <a:solidFill>
                  <a:prstClr val="white"/>
                </a:solidFill>
              </a:rPr>
              <a:t>11/03/2018</a:t>
            </a:fld>
            <a:endParaRPr lang="en-US">
              <a:solidFill>
                <a:prstClr val="white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vi-VN" smtClean="0">
                <a:solidFill>
                  <a:prstClr val="white"/>
                </a:solidFill>
              </a:rPr>
              <a:t>Giảng viên: Trần Việt Khánh</a:t>
            </a:r>
            <a:endParaRPr lang="vi-VN">
              <a:solidFill>
                <a:prstClr val="white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vi-VN" smtClean="0">
                <a:solidFill>
                  <a:prstClr val="white"/>
                </a:solidFill>
              </a:rPr>
              <a:pPr/>
              <a:t>‹#›</a:t>
            </a:fld>
            <a:endParaRPr lang="vi-VN">
              <a:solidFill>
                <a:prstClr val="white"/>
              </a:solidFill>
            </a:endParaRPr>
          </a:p>
        </p:txBody>
      </p:sp>
      <p:sp>
        <p:nvSpPr>
          <p:cNvPr id="7" name="Chevron 6"/>
          <p:cNvSpPr/>
          <p:nvPr/>
        </p:nvSpPr>
        <p:spPr>
          <a:xfrm>
            <a:off x="3636680" y="3005475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1409" tIns="45705" rIns="91409" bIns="45705" anchor="ctr"/>
          <a:lstStyle>
            <a:extLst/>
          </a:lstStyle>
          <a:p>
            <a:pPr defTabSz="917033"/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Chevron 7"/>
          <p:cNvSpPr/>
          <p:nvPr/>
        </p:nvSpPr>
        <p:spPr>
          <a:xfrm>
            <a:off x="3450264" y="3005475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1409" tIns="45705" rIns="91409" bIns="45705" anchor="ctr"/>
          <a:lstStyle>
            <a:extLst/>
          </a:lstStyle>
          <a:p>
            <a:pPr defTabSz="917033"/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5533782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EA3A2D6-A17C-4E45-90EF-2AA7A7D1FD01}" type="datetime1">
              <a:rPr lang="en-US" smtClean="0">
                <a:solidFill>
                  <a:prstClr val="white"/>
                </a:solidFill>
              </a:rPr>
              <a:t>11/03/2018</a:t>
            </a:fld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vi-VN" smtClean="0">
                <a:solidFill>
                  <a:prstClr val="white"/>
                </a:solidFill>
              </a:rPr>
              <a:t>Giảng viên: Trần Việt Khánh</a:t>
            </a:r>
            <a:endParaRPr lang="vi-VN">
              <a:solidFill>
                <a:prstClr val="white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vi-VN" smtClean="0">
                <a:solidFill>
                  <a:prstClr val="white"/>
                </a:solidFill>
              </a:rPr>
              <a:pPr/>
              <a:t>‹#›</a:t>
            </a:fld>
            <a:endParaRPr lang="vi-VN">
              <a:solidFill>
                <a:prstClr val="white"/>
              </a:solidFill>
            </a:endParaRPr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427820678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3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2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9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2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8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E914FAF-3BD3-431C-AA27-BC78E3591E75}" type="datetime1">
              <a:rPr lang="en-US" smtClean="0">
                <a:solidFill>
                  <a:prstClr val="black"/>
                </a:solidFill>
              </a:rPr>
              <a:t>11/03/2018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vi-VN" smtClean="0">
                <a:solidFill>
                  <a:prstClr val="black"/>
                </a:solidFill>
              </a:rPr>
              <a:t>Giảng viên: Trần Việt Khánh</a:t>
            </a:r>
            <a:endParaRPr lang="vi-VN">
              <a:solidFill>
                <a:prstClr val="black"/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vi-VN" smtClean="0">
                <a:solidFill>
                  <a:prstClr val="black"/>
                </a:solidFill>
              </a:rPr>
              <a:pPr/>
              <a:t>‹#›</a:t>
            </a:fld>
            <a:endParaRPr lang="vi-VN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7304289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C15628F-C6A8-4621-A726-DB48B0389698}" type="datetime1">
              <a:rPr lang="en-US" smtClean="0">
                <a:solidFill>
                  <a:prstClr val="white"/>
                </a:solidFill>
              </a:rPr>
              <a:t>11/03/2018</a:t>
            </a:fld>
            <a:endParaRPr lang="en-US">
              <a:solidFill>
                <a:prstClr val="white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vi-VN" smtClean="0">
                <a:solidFill>
                  <a:prstClr val="white"/>
                </a:solidFill>
              </a:rPr>
              <a:t>Giảng viên: Trần Việt Khánh</a:t>
            </a:r>
            <a:endParaRPr lang="vi-VN">
              <a:solidFill>
                <a:prstClr val="white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vi-VN" smtClean="0">
                <a:solidFill>
                  <a:prstClr val="white"/>
                </a:solidFill>
              </a:rPr>
              <a:pPr/>
              <a:t>‹#›</a:t>
            </a:fld>
            <a:endParaRPr lang="vi-VN">
              <a:solidFill>
                <a:prstClr val="white"/>
              </a:solidFill>
            </a:endParaRPr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2394741751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C35FF12-2002-4C57-AB84-2FF91D65A914}" type="datetime1">
              <a:rPr lang="en-US" smtClean="0">
                <a:solidFill>
                  <a:prstClr val="black"/>
                </a:solidFill>
              </a:rPr>
              <a:t>11/03/2018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vi-VN" smtClean="0">
                <a:solidFill>
                  <a:prstClr val="black"/>
                </a:solidFill>
              </a:rPr>
              <a:t>Giảng viên: Trần Việt Khánh</a:t>
            </a:r>
            <a:endParaRPr lang="vi-VN">
              <a:solidFill>
                <a:prstClr val="black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vi-VN" smtClean="0">
                <a:solidFill>
                  <a:prstClr val="black"/>
                </a:solidFill>
              </a:rPr>
              <a:pPr/>
              <a:t>‹#›</a:t>
            </a:fld>
            <a:endParaRPr lang="vi-VN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9266912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876803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419603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914403" y="274323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D7B8EA32-3CDA-44B4-B4E4-7990D0540205}" type="datetime1">
              <a:rPr lang="en-US" smtClean="0">
                <a:solidFill>
                  <a:prstClr val="black"/>
                </a:solidFill>
              </a:rPr>
              <a:t>11/03/2018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vi-VN" smtClean="0">
                <a:solidFill>
                  <a:prstClr val="black"/>
                </a:solidFill>
              </a:rPr>
              <a:t>Giảng viên: Trần Việt Khánh</a:t>
            </a:r>
            <a:endParaRPr lang="vi-VN">
              <a:solidFill>
                <a:prstClr val="black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vi-VN" smtClean="0">
                <a:solidFill>
                  <a:prstClr val="black"/>
                </a:solidFill>
              </a:rPr>
              <a:pPr/>
              <a:t>‹#›</a:t>
            </a:fld>
            <a:endParaRPr lang="vi-VN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0151847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09" tIns="0" rIns="91409" anchor="t"/>
          <a:lstStyle>
            <a:lvl1pPr marL="0" marR="18281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96B51032-9126-4D39-91D1-1CDB4DCC8E90}" type="datetime1">
              <a:rPr lang="en-US" smtClean="0">
                <a:solidFill>
                  <a:prstClr val="white"/>
                </a:solidFill>
              </a:rPr>
              <a:t>11/03/2018</a:t>
            </a:fld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380075" y="6407947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r>
              <a:rPr lang="vi-VN" smtClean="0">
                <a:solidFill>
                  <a:prstClr val="white"/>
                </a:solidFill>
              </a:rPr>
              <a:t>Giảng viên: Trần Việt Khánh</a:t>
            </a:r>
            <a:endParaRPr lang="vi-VN">
              <a:solidFill>
                <a:prstClr val="white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B6F15528-21DE-4FAA-801E-634DDDAF4B2B}" type="slidenum">
              <a:rPr lang="vi-VN" smtClean="0">
                <a:solidFill>
                  <a:prstClr val="white"/>
                </a:solidFill>
              </a:rPr>
              <a:pPr/>
              <a:t>‹#›</a:t>
            </a:fld>
            <a:endParaRPr lang="vi-VN">
              <a:solidFill>
                <a:prstClr val="white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716436" y="5001996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09" tIns="45705" rIns="91409" bIns="45705" anchor="t" compatLnSpc="1"/>
          <a:lstStyle>
            <a:extLst/>
          </a:lstStyle>
          <a:p>
            <a:pPr defTabSz="917033"/>
            <a:endParaRPr lang="en-US">
              <a:solidFill>
                <a:prstClr val="white"/>
              </a:solidFill>
            </a:endParaRPr>
          </a:p>
        </p:txBody>
      </p:sp>
      <p:sp>
        <p:nvSpPr>
          <p:cNvPr id="9" name="Freeform 8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09" tIns="45705" rIns="91409" bIns="45705" anchor="t" compatLnSpc="1"/>
          <a:lstStyle>
            <a:extLst/>
          </a:lstStyle>
          <a:p>
            <a:pPr defTabSz="917033"/>
            <a:endParaRPr lang="en-US">
              <a:solidFill>
                <a:prstClr val="white"/>
              </a:solidFill>
            </a:endParaRPr>
          </a:p>
        </p:txBody>
      </p:sp>
      <p:sp>
        <p:nvSpPr>
          <p:cNvPr id="10" name="Right Triangle 9"/>
          <p:cNvSpPr>
            <a:spLocks/>
          </p:cNvSpPr>
          <p:nvPr/>
        </p:nvSpPr>
        <p:spPr bwMode="auto">
          <a:xfrm>
            <a:off x="-6039" y="5791256"/>
            <a:ext cx="3402314" cy="1080868"/>
          </a:xfrm>
          <a:prstGeom prst="rtTriangle">
            <a:avLst/>
          </a:prstGeom>
          <a:blipFill>
            <a:blip r:embed="rId2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09" tIns="45705" rIns="91409" bIns="45705" anchor="ctr" compatLnSpc="1"/>
          <a:lstStyle>
            <a:extLst/>
          </a:lstStyle>
          <a:p>
            <a:pPr algn="ctr" defTabSz="917033"/>
            <a:endParaRPr lang="en-US">
              <a:solidFill>
                <a:prstClr val="white"/>
              </a:solidFill>
            </a:endParaRPr>
          </a:p>
        </p:txBody>
      </p:sp>
      <p:cxnSp>
        <p:nvCxnSpPr>
          <p:cNvPr id="11" name="Straight Connector 10"/>
          <p:cNvCxnSpPr/>
          <p:nvPr/>
        </p:nvCxnSpPr>
        <p:spPr>
          <a:xfrm>
            <a:off x="-9234" y="5787741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Chevron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1409" tIns="45705" rIns="91409" bIns="45705" anchor="ctr"/>
          <a:lstStyle>
            <a:extLst/>
          </a:lstStyle>
          <a:p>
            <a:pPr defTabSz="917033"/>
            <a:endParaRPr lang="en-US">
              <a:solidFill>
                <a:prstClr val="white"/>
              </a:solidFill>
            </a:endParaRPr>
          </a:p>
        </p:txBody>
      </p:sp>
      <p:sp>
        <p:nvSpPr>
          <p:cNvPr id="13" name="Chevron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1409" tIns="45705" rIns="91409" bIns="45705" anchor="ctr"/>
          <a:lstStyle>
            <a:extLst/>
          </a:lstStyle>
          <a:p>
            <a:pPr defTabSz="917033"/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0577468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5A3332B-FCDD-4639-AC8F-7342B47ED302}" type="datetime1">
              <a:rPr lang="en-US" smtClean="0">
                <a:solidFill>
                  <a:prstClr val="black"/>
                </a:solidFill>
              </a:rPr>
              <a:t>11/03/2018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vi-VN" smtClean="0">
                <a:solidFill>
                  <a:prstClr val="black"/>
                </a:solidFill>
              </a:rPr>
              <a:t>Giảng viên: Trần Việt Khánh</a:t>
            </a:r>
            <a:endParaRPr lang="vi-VN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vi-VN" smtClean="0">
                <a:solidFill>
                  <a:prstClr val="black"/>
                </a:solidFill>
              </a:rPr>
              <a:pPr/>
              <a:t>‹#›</a:t>
            </a:fld>
            <a:endParaRPr lang="vi-VN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6761132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44016" y="274643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DBC8790-D935-4E3E-9B30-1C109CA9CA57}" type="datetime1">
              <a:rPr lang="en-US" smtClean="0">
                <a:solidFill>
                  <a:prstClr val="black"/>
                </a:solidFill>
              </a:rPr>
              <a:t>11/03/2018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vi-VN" smtClean="0">
                <a:solidFill>
                  <a:prstClr val="black"/>
                </a:solidFill>
              </a:rPr>
              <a:t>Giảng viên: Trần Việt Khánh</a:t>
            </a:r>
            <a:endParaRPr lang="vi-VN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vi-VN" smtClean="0">
                <a:solidFill>
                  <a:prstClr val="black"/>
                </a:solidFill>
              </a:rPr>
              <a:pPr/>
              <a:t>‹#›</a:t>
            </a:fld>
            <a:endParaRPr lang="vi-VN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1207205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ight Triangle 9"/>
          <p:cNvSpPr/>
          <p:nvPr/>
        </p:nvSpPr>
        <p:spPr>
          <a:xfrm>
            <a:off x="-1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91430" tIns="45715" rIns="91430" bIns="45715" anchor="ctr"/>
          <a:lstStyle>
            <a:extLst/>
          </a:lstStyle>
          <a:p>
            <a:pPr algn="ctr" defTabSz="917235"/>
            <a:endParaRPr lang="en-US">
              <a:solidFill>
                <a:prstClr val="white"/>
              </a:solidFill>
            </a:endParaRPr>
          </a:p>
        </p:txBody>
      </p:sp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685800" y="3611608"/>
            <a:ext cx="7772400" cy="1199704"/>
          </a:xfrm>
        </p:spPr>
        <p:txBody>
          <a:bodyPr lIns="45715" rIns="45715"/>
          <a:lstStyle>
            <a:lvl1pPr marL="0" marR="64001" indent="0" algn="r">
              <a:buNone/>
              <a:defRPr>
                <a:solidFill>
                  <a:schemeClr val="tx2"/>
                </a:solidFill>
              </a:defRPr>
            </a:lvl1pPr>
            <a:lvl2pPr marL="457150" indent="0" algn="ctr">
              <a:buNone/>
            </a:lvl2pPr>
            <a:lvl3pPr marL="914300" indent="0" algn="ctr">
              <a:buNone/>
            </a:lvl3pPr>
            <a:lvl4pPr marL="1371449" indent="0" algn="ctr">
              <a:buNone/>
            </a:lvl4pPr>
            <a:lvl5pPr marL="1828599" indent="0" algn="ctr">
              <a:buNone/>
            </a:lvl5pPr>
            <a:lvl6pPr marL="2285749" indent="0" algn="ctr">
              <a:buNone/>
            </a:lvl6pPr>
            <a:lvl7pPr marL="2742899" indent="0" algn="ctr">
              <a:buNone/>
            </a:lvl7pPr>
            <a:lvl8pPr marL="3200048" indent="0" algn="ctr">
              <a:buNone/>
            </a:lvl8pPr>
            <a:lvl9pPr marL="3657198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grpSp>
        <p:nvGrpSpPr>
          <p:cNvPr id="2" name="Group 1"/>
          <p:cNvGrpSpPr/>
          <p:nvPr/>
        </p:nvGrpSpPr>
        <p:grpSpPr>
          <a:xfrm>
            <a:off x="-3764" y="4953000"/>
            <a:ext cx="9147765" cy="1912088"/>
            <a:chOff x="-3765" y="4832896"/>
            <a:chExt cx="9147765" cy="2032192"/>
          </a:xfrm>
        </p:grpSpPr>
        <p:sp>
          <p:nvSpPr>
            <p:cNvPr id="7" name="Freeform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pPr defTabSz="917235"/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pPr defTabSz="917235"/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11" name="Freeform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defTabSz="917235"/>
              <a:endParaRPr lang="en-US">
                <a:solidFill>
                  <a:prstClr val="white"/>
                </a:solidFill>
              </a:endParaRPr>
            </a:p>
          </p:txBody>
        </p:sp>
        <p:cxnSp>
          <p:nvCxnSpPr>
            <p:cNvPr id="12" name="Straight Connector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DA9575BA-B949-4FA4-8ABF-D1AC00ECA8A5}" type="datetime1">
              <a:rPr lang="en-US" smtClean="0"/>
              <a:t>11/03/2018</a:t>
            </a:fld>
            <a:endParaRPr lang="en-US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r>
              <a:rPr lang="vi-VN" smtClean="0">
                <a:solidFill>
                  <a:srgbClr val="2DA2BF">
                    <a:tint val="20000"/>
                  </a:srgbClr>
                </a:solidFill>
              </a:rPr>
              <a:t>Giảng viên: Trần Việt Khánh</a:t>
            </a:r>
            <a:endParaRPr lang="vi-VN">
              <a:solidFill>
                <a:srgbClr val="2DA2BF">
                  <a:tint val="20000"/>
                </a:srgbClr>
              </a:solidFill>
            </a:endParaRPr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B6F15528-21DE-4FAA-801E-634DDDAF4B2B}" type="slidenum">
              <a:rPr lang="vi-VN" smtClean="0"/>
              <a:pPr/>
              <a:t>‹#›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239255378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895903E-55F0-4349-B170-007937E052AD}" type="datetime1">
              <a:rPr lang="en-US" smtClean="0">
                <a:solidFill>
                  <a:prstClr val="black"/>
                </a:solidFill>
              </a:rPr>
              <a:t>11/03/2018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vi-VN" smtClean="0">
                <a:solidFill>
                  <a:prstClr val="black"/>
                </a:solidFill>
              </a:rPr>
              <a:t>Giảng viên: Trần Việt Khánh</a:t>
            </a:r>
            <a:endParaRPr lang="vi-VN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vi-VN" smtClean="0">
                <a:solidFill>
                  <a:prstClr val="black"/>
                </a:solidFill>
              </a:rPr>
              <a:pPr/>
              <a:t>‹#›</a:t>
            </a:fld>
            <a:endParaRPr lang="vi-VN">
              <a:solidFill>
                <a:prstClr val="black"/>
              </a:solidFill>
            </a:endParaRPr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371200023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76" y="1059713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30" rIns="9143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3F9D9CE-BCF1-47BC-9BAC-FBDFCFD6FBEE}" type="datetime1">
              <a:rPr lang="en-US" smtClean="0">
                <a:solidFill>
                  <a:prstClr val="white"/>
                </a:solidFill>
              </a:rPr>
              <a:t>11/03/2018</a:t>
            </a:fld>
            <a:endParaRPr lang="en-US">
              <a:solidFill>
                <a:prstClr val="white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vi-VN" smtClean="0">
                <a:solidFill>
                  <a:prstClr val="white"/>
                </a:solidFill>
              </a:rPr>
              <a:t>Giảng viên: Trần Việt Khánh</a:t>
            </a:r>
            <a:endParaRPr lang="vi-VN">
              <a:solidFill>
                <a:prstClr val="white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vi-VN" smtClean="0">
                <a:solidFill>
                  <a:prstClr val="white"/>
                </a:solidFill>
              </a:rPr>
              <a:pPr/>
              <a:t>‹#›</a:t>
            </a:fld>
            <a:endParaRPr lang="vi-VN">
              <a:solidFill>
                <a:prstClr val="white"/>
              </a:solidFill>
            </a:endParaRPr>
          </a:p>
        </p:txBody>
      </p:sp>
      <p:sp>
        <p:nvSpPr>
          <p:cNvPr id="7" name="Chevron 6"/>
          <p:cNvSpPr/>
          <p:nvPr/>
        </p:nvSpPr>
        <p:spPr>
          <a:xfrm>
            <a:off x="3636680" y="3005473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1430" tIns="45715" rIns="91430" bIns="45715" anchor="ctr"/>
          <a:lstStyle>
            <a:extLst/>
          </a:lstStyle>
          <a:p>
            <a:pPr defTabSz="917235"/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Chevron 7"/>
          <p:cNvSpPr/>
          <p:nvPr/>
        </p:nvSpPr>
        <p:spPr>
          <a:xfrm>
            <a:off x="3450264" y="3005473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1430" tIns="45715" rIns="91430" bIns="45715" anchor="ctr"/>
          <a:lstStyle>
            <a:extLst/>
          </a:lstStyle>
          <a:p>
            <a:pPr defTabSz="917235"/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8962480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24F358B-6464-481B-A51C-B031DE7ED0D4}" type="datetime1">
              <a:rPr lang="en-US" smtClean="0">
                <a:solidFill>
                  <a:prstClr val="white"/>
                </a:solidFill>
              </a:rPr>
              <a:t>11/03/2018</a:t>
            </a:fld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vi-VN" smtClean="0">
                <a:solidFill>
                  <a:prstClr val="white"/>
                </a:solidFill>
              </a:rPr>
              <a:t>Giảng viên: Trần Việt Khánh</a:t>
            </a:r>
            <a:endParaRPr lang="vi-VN">
              <a:solidFill>
                <a:prstClr val="white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vi-VN" smtClean="0">
                <a:solidFill>
                  <a:prstClr val="white"/>
                </a:solidFill>
              </a:rPr>
              <a:pPr/>
              <a:t>‹#›</a:t>
            </a:fld>
            <a:endParaRPr lang="vi-VN">
              <a:solidFill>
                <a:prstClr val="white"/>
              </a:solidFill>
            </a:endParaRPr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407792767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1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6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7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6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09532D8-A0D3-486A-B0E1-A65940923F4C}" type="datetime1">
              <a:rPr lang="en-US" smtClean="0">
                <a:solidFill>
                  <a:prstClr val="black"/>
                </a:solidFill>
              </a:rPr>
              <a:t>11/03/2018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vi-VN" smtClean="0">
                <a:solidFill>
                  <a:prstClr val="black"/>
                </a:solidFill>
              </a:rPr>
              <a:t>Giảng viên: Trần Việt Khánh</a:t>
            </a:r>
            <a:endParaRPr lang="vi-VN">
              <a:solidFill>
                <a:prstClr val="black"/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vi-VN" smtClean="0">
                <a:solidFill>
                  <a:prstClr val="black"/>
                </a:solidFill>
              </a:rPr>
              <a:pPr/>
              <a:t>‹#›</a:t>
            </a:fld>
            <a:endParaRPr lang="vi-VN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1687116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32BCC77-A7CE-4B40-8CCB-CD5B9ACDCFD0}" type="datetime1">
              <a:rPr lang="en-US" smtClean="0">
                <a:solidFill>
                  <a:prstClr val="white"/>
                </a:solidFill>
              </a:rPr>
              <a:t>11/03/2018</a:t>
            </a:fld>
            <a:endParaRPr lang="en-US">
              <a:solidFill>
                <a:prstClr val="white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vi-VN" smtClean="0">
                <a:solidFill>
                  <a:prstClr val="white"/>
                </a:solidFill>
              </a:rPr>
              <a:t>Giảng viên: Trần Việt Khánh</a:t>
            </a:r>
            <a:endParaRPr lang="vi-VN">
              <a:solidFill>
                <a:prstClr val="white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vi-VN" smtClean="0">
                <a:solidFill>
                  <a:prstClr val="white"/>
                </a:solidFill>
              </a:rPr>
              <a:pPr/>
              <a:t>‹#›</a:t>
            </a:fld>
            <a:endParaRPr lang="vi-VN">
              <a:solidFill>
                <a:prstClr val="white"/>
              </a:solidFill>
            </a:endParaRPr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71211480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466E3AA-E848-47DD-A3A4-C8FB07855167}" type="datetime1">
              <a:rPr lang="en-US" smtClean="0">
                <a:solidFill>
                  <a:prstClr val="black"/>
                </a:solidFill>
              </a:rPr>
              <a:t>11/03/2018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vi-VN" smtClean="0">
                <a:solidFill>
                  <a:prstClr val="black"/>
                </a:solidFill>
              </a:rPr>
              <a:t>Giảng viên: Trần Việt Khánh</a:t>
            </a:r>
            <a:endParaRPr lang="vi-VN">
              <a:solidFill>
                <a:prstClr val="black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vi-VN" smtClean="0">
                <a:solidFill>
                  <a:prstClr val="black"/>
                </a:solidFill>
              </a:rPr>
              <a:pPr/>
              <a:t>‹#›</a:t>
            </a:fld>
            <a:endParaRPr lang="vi-VN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2198706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876801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419601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914401" y="274321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AAE4FC42-E2C1-43BB-A535-A6D0D7B1E28D}" type="datetime1">
              <a:rPr lang="en-US" smtClean="0">
                <a:solidFill>
                  <a:prstClr val="black"/>
                </a:solidFill>
              </a:rPr>
              <a:t>11/03/2018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vi-VN" smtClean="0">
                <a:solidFill>
                  <a:prstClr val="black"/>
                </a:solidFill>
              </a:rPr>
              <a:t>Giảng viên: Trần Việt Khánh</a:t>
            </a:r>
            <a:endParaRPr lang="vi-VN">
              <a:solidFill>
                <a:prstClr val="black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vi-VN" smtClean="0">
                <a:solidFill>
                  <a:prstClr val="black"/>
                </a:solidFill>
              </a:rPr>
              <a:pPr/>
              <a:t>‹#›</a:t>
            </a:fld>
            <a:endParaRPr lang="vi-VN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5268913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30" tIns="0" rIns="91430" anchor="t"/>
          <a:lstStyle>
            <a:lvl1pPr marL="0" marR="18286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ADA27C39-F619-40DD-8232-B370EB58D10B}" type="datetime1">
              <a:rPr lang="en-US" smtClean="0">
                <a:solidFill>
                  <a:prstClr val="white"/>
                </a:solidFill>
              </a:rPr>
              <a:t>11/03/2018</a:t>
            </a:fld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380073" y="6407945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r>
              <a:rPr lang="vi-VN" smtClean="0">
                <a:solidFill>
                  <a:prstClr val="white"/>
                </a:solidFill>
              </a:rPr>
              <a:t>Giảng viên: Trần Việt Khánh</a:t>
            </a:r>
            <a:endParaRPr lang="vi-VN">
              <a:solidFill>
                <a:prstClr val="white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B6F15528-21DE-4FAA-801E-634DDDAF4B2B}" type="slidenum">
              <a:rPr lang="vi-VN" smtClean="0">
                <a:solidFill>
                  <a:prstClr val="white"/>
                </a:solidFill>
              </a:rPr>
              <a:pPr/>
              <a:t>‹#›</a:t>
            </a:fld>
            <a:endParaRPr lang="vi-VN">
              <a:solidFill>
                <a:prstClr val="white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716436" y="5001994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30" tIns="45715" rIns="91430" bIns="45715" anchor="t" compatLnSpc="1"/>
          <a:lstStyle>
            <a:extLst/>
          </a:lstStyle>
          <a:p>
            <a:pPr defTabSz="917235"/>
            <a:endParaRPr lang="en-US">
              <a:solidFill>
                <a:prstClr val="white"/>
              </a:solidFill>
            </a:endParaRPr>
          </a:p>
        </p:txBody>
      </p:sp>
      <p:sp>
        <p:nvSpPr>
          <p:cNvPr id="9" name="Freeform 8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30" tIns="45715" rIns="91430" bIns="45715" anchor="t" compatLnSpc="1"/>
          <a:lstStyle>
            <a:extLst/>
          </a:lstStyle>
          <a:p>
            <a:pPr defTabSz="917235"/>
            <a:endParaRPr lang="en-US">
              <a:solidFill>
                <a:prstClr val="white"/>
              </a:solidFill>
            </a:endParaRPr>
          </a:p>
        </p:txBody>
      </p:sp>
      <p:sp>
        <p:nvSpPr>
          <p:cNvPr id="10" name="Right Triangle 9"/>
          <p:cNvSpPr>
            <a:spLocks/>
          </p:cNvSpPr>
          <p:nvPr/>
        </p:nvSpPr>
        <p:spPr bwMode="auto">
          <a:xfrm>
            <a:off x="-6041" y="5791254"/>
            <a:ext cx="3402314" cy="1080868"/>
          </a:xfrm>
          <a:prstGeom prst="rtTriangle">
            <a:avLst/>
          </a:prstGeom>
          <a:blipFill>
            <a:blip r:embed="rId2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30" tIns="45715" rIns="91430" bIns="45715" anchor="ctr" compatLnSpc="1"/>
          <a:lstStyle>
            <a:extLst/>
          </a:lstStyle>
          <a:p>
            <a:pPr algn="ctr" defTabSz="917235"/>
            <a:endParaRPr lang="en-US">
              <a:solidFill>
                <a:prstClr val="white"/>
              </a:solidFill>
            </a:endParaRPr>
          </a:p>
        </p:txBody>
      </p:sp>
      <p:cxnSp>
        <p:nvCxnSpPr>
          <p:cNvPr id="11" name="Straight Connector 10"/>
          <p:cNvCxnSpPr/>
          <p:nvPr/>
        </p:nvCxnSpPr>
        <p:spPr>
          <a:xfrm>
            <a:off x="-9236" y="5787739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Chevron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1430" tIns="45715" rIns="91430" bIns="45715" anchor="ctr"/>
          <a:lstStyle>
            <a:extLst/>
          </a:lstStyle>
          <a:p>
            <a:pPr defTabSz="917235"/>
            <a:endParaRPr lang="en-US">
              <a:solidFill>
                <a:prstClr val="white"/>
              </a:solidFill>
            </a:endParaRPr>
          </a:p>
        </p:txBody>
      </p:sp>
      <p:sp>
        <p:nvSpPr>
          <p:cNvPr id="13" name="Chevron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1430" tIns="45715" rIns="91430" bIns="45715" anchor="ctr"/>
          <a:lstStyle>
            <a:extLst/>
          </a:lstStyle>
          <a:p>
            <a:pPr defTabSz="917235"/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6675940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4CD1E66-5BB9-4FF9-BE88-5ADBACDF8C09}" type="datetime1">
              <a:rPr lang="en-US" smtClean="0">
                <a:solidFill>
                  <a:prstClr val="black"/>
                </a:solidFill>
              </a:rPr>
              <a:t>11/03/2018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vi-VN" smtClean="0">
                <a:solidFill>
                  <a:prstClr val="black"/>
                </a:solidFill>
              </a:rPr>
              <a:t>Giảng viên: Trần Việt Khánh</a:t>
            </a:r>
            <a:endParaRPr lang="vi-VN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vi-VN" smtClean="0">
                <a:solidFill>
                  <a:prstClr val="black"/>
                </a:solidFill>
              </a:rPr>
              <a:pPr/>
              <a:t>‹#›</a:t>
            </a:fld>
            <a:endParaRPr lang="vi-VN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796166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44014" y="274641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FC458A2-F773-41AD-8AA7-431594F13898}" type="datetime1">
              <a:rPr lang="en-US" smtClean="0">
                <a:solidFill>
                  <a:prstClr val="black"/>
                </a:solidFill>
              </a:rPr>
              <a:t>11/03/2018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vi-VN" smtClean="0">
                <a:solidFill>
                  <a:prstClr val="black"/>
                </a:solidFill>
              </a:rPr>
              <a:t>Giảng viên: Trần Việt Khánh</a:t>
            </a:r>
            <a:endParaRPr lang="vi-VN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vi-VN" smtClean="0">
                <a:solidFill>
                  <a:prstClr val="black"/>
                </a:solidFill>
              </a:rPr>
              <a:pPr/>
              <a:t>‹#›</a:t>
            </a:fld>
            <a:endParaRPr lang="vi-VN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621399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Freeform 12"/>
          <p:cNvSpPr>
            <a:spLocks/>
          </p:cNvSpPr>
          <p:nvPr/>
        </p:nvSpPr>
        <p:spPr bwMode="auto">
          <a:xfrm>
            <a:off x="716436" y="5001996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09" tIns="45705" rIns="91409" bIns="45705" anchor="t" compatLnSpc="1"/>
          <a:lstStyle>
            <a:extLst/>
          </a:lstStyle>
          <a:p>
            <a:pPr defTabSz="917033"/>
            <a:endParaRPr lang="en-US">
              <a:solidFill>
                <a:prstClr val="black"/>
              </a:solidFill>
            </a:endParaRPr>
          </a:p>
        </p:txBody>
      </p:sp>
      <p:sp>
        <p:nvSpPr>
          <p:cNvPr id="12" name="Freeform 11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09" tIns="45705" rIns="91409" bIns="45705" anchor="t" compatLnSpc="1"/>
          <a:lstStyle>
            <a:extLst/>
          </a:lstStyle>
          <a:p>
            <a:pPr defTabSz="917033"/>
            <a:endParaRPr lang="en-US">
              <a:solidFill>
                <a:prstClr val="black"/>
              </a:solidFill>
            </a:endParaRPr>
          </a:p>
        </p:txBody>
      </p:sp>
      <p:sp>
        <p:nvSpPr>
          <p:cNvPr id="14" name="Right Triangle 13"/>
          <p:cNvSpPr>
            <a:spLocks/>
          </p:cNvSpPr>
          <p:nvPr/>
        </p:nvSpPr>
        <p:spPr bwMode="auto">
          <a:xfrm>
            <a:off x="-6039" y="5791256"/>
            <a:ext cx="3402314" cy="1080868"/>
          </a:xfrm>
          <a:prstGeom prst="rtTriangle">
            <a:avLst/>
          </a:prstGeom>
          <a:blipFill>
            <a:blip r:embed="rId13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09" tIns="45705" rIns="91409" bIns="45705" anchor="ctr" compatLnSpc="1"/>
          <a:lstStyle>
            <a:extLst/>
          </a:lstStyle>
          <a:p>
            <a:pPr algn="ctr" defTabSz="917033"/>
            <a:endParaRPr lang="en-US">
              <a:solidFill>
                <a:prstClr val="white"/>
              </a:solidFill>
            </a:endParaRPr>
          </a:p>
        </p:txBody>
      </p:sp>
      <p:cxnSp>
        <p:nvCxnSpPr>
          <p:cNvPr id="15" name="Straight Connector 14"/>
          <p:cNvCxnSpPr/>
          <p:nvPr/>
        </p:nvCxnSpPr>
        <p:spPr>
          <a:xfrm>
            <a:off x="-9234" y="5787741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274641"/>
            <a:ext cx="8229600" cy="1143000"/>
          </a:xfrm>
          <a:prstGeom prst="rect">
            <a:avLst/>
          </a:prstGeom>
        </p:spPr>
        <p:txBody>
          <a:bodyPr vert="horz" lIns="91409" tIns="45705" rIns="91409" bIns="45705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 lIns="91409" tIns="45705" rIns="91409" bIns="45705"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lIns="91409" tIns="45705" rIns="91409" bIns="45705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pPr defTabSz="917033"/>
            <a:fld id="{3C8ACD8C-D6E1-46ED-8531-6DE60BF2A93A}" type="datetime1">
              <a:rPr lang="en-US" smtClean="0">
                <a:solidFill>
                  <a:prstClr val="black"/>
                </a:solidFill>
              </a:rPr>
              <a:t>11/03/2018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4380075" y="6407947"/>
            <a:ext cx="2350681" cy="365125"/>
          </a:xfrm>
          <a:prstGeom prst="rect">
            <a:avLst/>
          </a:prstGeom>
        </p:spPr>
        <p:txBody>
          <a:bodyPr vert="horz" lIns="91409" tIns="45705" rIns="91409" bIns="45705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pPr defTabSz="917033"/>
            <a:r>
              <a:rPr lang="vi-VN" smtClean="0">
                <a:solidFill>
                  <a:prstClr val="black"/>
                </a:solidFill>
              </a:rPr>
              <a:t>Giảng viên: Trần Việt Khánh</a:t>
            </a:r>
            <a:endParaRPr lang="vi-VN">
              <a:solidFill>
                <a:prstClr val="black"/>
              </a:solidFill>
            </a:endParaRPr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8647272" y="6407947"/>
            <a:ext cx="365760" cy="365125"/>
          </a:xfrm>
          <a:prstGeom prst="rect">
            <a:avLst/>
          </a:prstGeom>
        </p:spPr>
        <p:txBody>
          <a:bodyPr vert="horz" lIns="91409" tIns="45705" rIns="91409" bIns="45705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pPr defTabSz="917033"/>
            <a:fld id="{B6F15528-21DE-4FAA-801E-634DDDAF4B2B}" type="slidenum">
              <a:rPr lang="vi-VN" smtClean="0">
                <a:solidFill>
                  <a:prstClr val="black"/>
                </a:solidFill>
              </a:rPr>
              <a:pPr defTabSz="917033"/>
              <a:t>‹#›</a:t>
            </a:fld>
            <a:endParaRPr lang="vi-VN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028631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sldNum="0" hdr="0" dt="0"/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640" indent="-255948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586" indent="-228524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252" indent="-228524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2623" indent="-228524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147" indent="-228524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599672" indent="-228524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197" indent="-228524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6722" indent="-228524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5246" indent="-228524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049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099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147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197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5246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2297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199344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6394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Freeform 12"/>
          <p:cNvSpPr>
            <a:spLocks/>
          </p:cNvSpPr>
          <p:nvPr/>
        </p:nvSpPr>
        <p:spPr bwMode="auto">
          <a:xfrm>
            <a:off x="716436" y="5001994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30" tIns="45715" rIns="91430" bIns="45715" anchor="t" compatLnSpc="1"/>
          <a:lstStyle>
            <a:extLst/>
          </a:lstStyle>
          <a:p>
            <a:pPr defTabSz="917235"/>
            <a:endParaRPr lang="en-US">
              <a:solidFill>
                <a:prstClr val="black"/>
              </a:solidFill>
            </a:endParaRPr>
          </a:p>
        </p:txBody>
      </p:sp>
      <p:sp>
        <p:nvSpPr>
          <p:cNvPr id="12" name="Freeform 11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30" tIns="45715" rIns="91430" bIns="45715" anchor="t" compatLnSpc="1"/>
          <a:lstStyle>
            <a:extLst/>
          </a:lstStyle>
          <a:p>
            <a:pPr defTabSz="917235"/>
            <a:endParaRPr lang="en-US">
              <a:solidFill>
                <a:prstClr val="black"/>
              </a:solidFill>
            </a:endParaRPr>
          </a:p>
        </p:txBody>
      </p:sp>
      <p:sp>
        <p:nvSpPr>
          <p:cNvPr id="14" name="Right Triangle 13"/>
          <p:cNvSpPr>
            <a:spLocks/>
          </p:cNvSpPr>
          <p:nvPr/>
        </p:nvSpPr>
        <p:spPr bwMode="auto">
          <a:xfrm>
            <a:off x="-6041" y="5791254"/>
            <a:ext cx="3402314" cy="1080868"/>
          </a:xfrm>
          <a:prstGeom prst="rtTriangle">
            <a:avLst/>
          </a:prstGeom>
          <a:blipFill>
            <a:blip r:embed="rId13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30" tIns="45715" rIns="91430" bIns="45715" anchor="ctr" compatLnSpc="1"/>
          <a:lstStyle>
            <a:extLst/>
          </a:lstStyle>
          <a:p>
            <a:pPr algn="ctr" defTabSz="917235"/>
            <a:endParaRPr lang="en-US">
              <a:solidFill>
                <a:prstClr val="white"/>
              </a:solidFill>
            </a:endParaRPr>
          </a:p>
        </p:txBody>
      </p:sp>
      <p:cxnSp>
        <p:nvCxnSpPr>
          <p:cNvPr id="15" name="Straight Connector 14"/>
          <p:cNvCxnSpPr/>
          <p:nvPr/>
        </p:nvCxnSpPr>
        <p:spPr>
          <a:xfrm>
            <a:off x="-9236" y="5787739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274639"/>
            <a:ext cx="8229600" cy="1143000"/>
          </a:xfrm>
          <a:prstGeom prst="rect">
            <a:avLst/>
          </a:prstGeom>
        </p:spPr>
        <p:txBody>
          <a:bodyPr vert="horz" lIns="91430" tIns="45715" rIns="91430" bIns="45715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 lIns="91430" tIns="45715" rIns="91430" bIns="45715"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lIns="91430" tIns="45715" rIns="91430" bIns="45715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pPr defTabSz="917235"/>
            <a:fld id="{9038AF60-4EBC-4800-81BA-9AE4CC3BD95E}" type="datetime1">
              <a:rPr lang="en-US" smtClean="0">
                <a:solidFill>
                  <a:prstClr val="black"/>
                </a:solidFill>
              </a:rPr>
              <a:t>11/03/2018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4380073" y="6407945"/>
            <a:ext cx="2350681" cy="365125"/>
          </a:xfrm>
          <a:prstGeom prst="rect">
            <a:avLst/>
          </a:prstGeom>
        </p:spPr>
        <p:txBody>
          <a:bodyPr vert="horz" lIns="91430" tIns="45715" rIns="91430" bIns="45715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pPr defTabSz="917235"/>
            <a:r>
              <a:rPr lang="vi-VN" smtClean="0">
                <a:solidFill>
                  <a:prstClr val="black"/>
                </a:solidFill>
              </a:rPr>
              <a:t>Giảng viên: Trần Việt Khánh</a:t>
            </a:r>
            <a:endParaRPr lang="vi-VN">
              <a:solidFill>
                <a:prstClr val="black"/>
              </a:solidFill>
            </a:endParaRPr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8647272" y="6407945"/>
            <a:ext cx="365760" cy="365125"/>
          </a:xfrm>
          <a:prstGeom prst="rect">
            <a:avLst/>
          </a:prstGeom>
        </p:spPr>
        <p:txBody>
          <a:bodyPr vert="horz" lIns="91430" tIns="45715" rIns="91430" bIns="45715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pPr defTabSz="917235"/>
            <a:fld id="{B6F15528-21DE-4FAA-801E-634DDDAF4B2B}" type="slidenum">
              <a:rPr lang="vi-VN" smtClean="0">
                <a:solidFill>
                  <a:prstClr val="black"/>
                </a:solidFill>
              </a:rPr>
              <a:pPr defTabSz="917235"/>
              <a:t>‹#›</a:t>
            </a:fld>
            <a:endParaRPr lang="vi-VN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415563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hf sldNum="0" hdr="0" dt="0"/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20" indent="-256004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23" indent="-228574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441" indent="-228574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2874" indent="-228574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449" indent="-228574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024" indent="-228574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599" indent="-228574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174" indent="-228574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5749" indent="-228574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15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3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449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599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5749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2899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048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198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7" Type="http://schemas.openxmlformats.org/officeDocument/2006/relationships/image" Target="../media/image1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7" Type="http://schemas.openxmlformats.org/officeDocument/2006/relationships/image" Target="../media/image1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2695318" y="474455"/>
            <a:ext cx="4765831" cy="5865501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6932"/>
            <a:endParaRPr>
              <a:solidFill>
                <a:srgbClr val="0070C0"/>
              </a:solidFill>
            </a:endParaRPr>
          </a:p>
        </p:txBody>
      </p:sp>
      <p:sp>
        <p:nvSpPr>
          <p:cNvPr id="3" name="object 3"/>
          <p:cNvSpPr/>
          <p:nvPr/>
        </p:nvSpPr>
        <p:spPr>
          <a:xfrm>
            <a:off x="2811464" y="5425217"/>
            <a:ext cx="473119" cy="855975"/>
          </a:xfrm>
          <a:custGeom>
            <a:avLst/>
            <a:gdLst/>
            <a:ahLst/>
            <a:cxnLst/>
            <a:rect l="l" t="t" r="r" b="b"/>
            <a:pathLst>
              <a:path w="471804" h="852804">
                <a:moveTo>
                  <a:pt x="0" y="852677"/>
                </a:moveTo>
                <a:lnTo>
                  <a:pt x="471677" y="0"/>
                </a:lnTo>
              </a:path>
            </a:pathLst>
          </a:custGeom>
          <a:ln w="2539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pPr defTabSz="916932"/>
            <a:endParaRPr>
              <a:solidFill>
                <a:prstClr val="black"/>
              </a:solidFill>
            </a:endParaRPr>
          </a:p>
        </p:txBody>
      </p:sp>
      <p:sp>
        <p:nvSpPr>
          <p:cNvPr id="4" name="object 4"/>
          <p:cNvSpPr/>
          <p:nvPr/>
        </p:nvSpPr>
        <p:spPr>
          <a:xfrm>
            <a:off x="5444627" y="860695"/>
            <a:ext cx="165560" cy="328241"/>
          </a:xfrm>
          <a:custGeom>
            <a:avLst/>
            <a:gdLst/>
            <a:ahLst/>
            <a:cxnLst/>
            <a:rect l="l" t="t" r="r" b="b"/>
            <a:pathLst>
              <a:path w="165100" h="327025">
                <a:moveTo>
                  <a:pt x="0" y="326897"/>
                </a:moveTo>
                <a:lnTo>
                  <a:pt x="164591" y="0"/>
                </a:lnTo>
              </a:path>
            </a:pathLst>
          </a:custGeom>
          <a:ln w="2539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pPr defTabSz="916932"/>
            <a:endParaRPr>
              <a:solidFill>
                <a:prstClr val="black"/>
              </a:solidFill>
            </a:endParaRPr>
          </a:p>
        </p:txBody>
      </p:sp>
      <p:sp>
        <p:nvSpPr>
          <p:cNvPr id="5" name="object 5"/>
          <p:cNvSpPr/>
          <p:nvPr/>
        </p:nvSpPr>
        <p:spPr>
          <a:xfrm>
            <a:off x="5722771" y="293189"/>
            <a:ext cx="166197" cy="328241"/>
          </a:xfrm>
          <a:custGeom>
            <a:avLst/>
            <a:gdLst/>
            <a:ahLst/>
            <a:cxnLst/>
            <a:rect l="l" t="t" r="r" b="b"/>
            <a:pathLst>
              <a:path w="165735" h="327025">
                <a:moveTo>
                  <a:pt x="0" y="326897"/>
                </a:moveTo>
                <a:lnTo>
                  <a:pt x="165353" y="0"/>
                </a:lnTo>
              </a:path>
            </a:pathLst>
          </a:custGeom>
          <a:ln w="2539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pPr defTabSz="916932"/>
            <a:endParaRPr>
              <a:solidFill>
                <a:prstClr val="black"/>
              </a:solidFill>
            </a:endParaRPr>
          </a:p>
        </p:txBody>
      </p:sp>
      <p:sp>
        <p:nvSpPr>
          <p:cNvPr id="6" name="object 6"/>
          <p:cNvSpPr/>
          <p:nvPr/>
        </p:nvSpPr>
        <p:spPr>
          <a:xfrm>
            <a:off x="3337946" y="6363667"/>
            <a:ext cx="2781405" cy="494332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6932"/>
            <a:endParaRPr>
              <a:solidFill>
                <a:prstClr val="black"/>
              </a:solidFill>
            </a:endParaRPr>
          </a:p>
        </p:txBody>
      </p:sp>
      <p:sp>
        <p:nvSpPr>
          <p:cNvPr id="7" name="object 7"/>
          <p:cNvSpPr/>
          <p:nvPr/>
        </p:nvSpPr>
        <p:spPr>
          <a:xfrm>
            <a:off x="1973987" y="882876"/>
            <a:ext cx="4956862" cy="495382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6932"/>
            <a:endParaRPr>
              <a:solidFill>
                <a:prstClr val="black"/>
              </a:solidFill>
            </a:endParaRPr>
          </a:p>
        </p:txBody>
      </p:sp>
      <p:sp>
        <p:nvSpPr>
          <p:cNvPr id="8" name="object 8"/>
          <p:cNvSpPr/>
          <p:nvPr/>
        </p:nvSpPr>
        <p:spPr>
          <a:xfrm>
            <a:off x="2706012" y="2849260"/>
            <a:ext cx="52852" cy="52263"/>
          </a:xfrm>
          <a:custGeom>
            <a:avLst/>
            <a:gdLst/>
            <a:ahLst/>
            <a:cxnLst/>
            <a:rect l="l" t="t" r="r" b="b"/>
            <a:pathLst>
              <a:path w="52705" h="52069">
                <a:moveTo>
                  <a:pt x="52577" y="0"/>
                </a:moveTo>
                <a:lnTo>
                  <a:pt x="0" y="0"/>
                </a:lnTo>
                <a:lnTo>
                  <a:pt x="52577" y="51815"/>
                </a:lnTo>
                <a:lnTo>
                  <a:pt x="52577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pPr defTabSz="916932"/>
            <a:endParaRPr>
              <a:solidFill>
                <a:prstClr val="black"/>
              </a:solidFill>
            </a:endParaRPr>
          </a:p>
        </p:txBody>
      </p:sp>
      <p:sp>
        <p:nvSpPr>
          <p:cNvPr id="9" name="object 9"/>
          <p:cNvSpPr/>
          <p:nvPr/>
        </p:nvSpPr>
        <p:spPr>
          <a:xfrm>
            <a:off x="2970401" y="2713885"/>
            <a:ext cx="166197" cy="156153"/>
          </a:xfrm>
          <a:custGeom>
            <a:avLst/>
            <a:gdLst/>
            <a:ahLst/>
            <a:cxnLst/>
            <a:rect l="l" t="t" r="r" b="b"/>
            <a:pathLst>
              <a:path w="165735" h="155575">
                <a:moveTo>
                  <a:pt x="165353" y="0"/>
                </a:moveTo>
                <a:lnTo>
                  <a:pt x="102107" y="0"/>
                </a:lnTo>
                <a:lnTo>
                  <a:pt x="66293" y="42671"/>
                </a:lnTo>
                <a:lnTo>
                  <a:pt x="42671" y="42671"/>
                </a:lnTo>
                <a:lnTo>
                  <a:pt x="22859" y="62483"/>
                </a:lnTo>
                <a:lnTo>
                  <a:pt x="0" y="62483"/>
                </a:lnTo>
                <a:lnTo>
                  <a:pt x="0" y="115061"/>
                </a:lnTo>
                <a:lnTo>
                  <a:pt x="39623" y="155447"/>
                </a:lnTo>
                <a:lnTo>
                  <a:pt x="135635" y="155447"/>
                </a:lnTo>
                <a:lnTo>
                  <a:pt x="165353" y="115061"/>
                </a:lnTo>
                <a:lnTo>
                  <a:pt x="165353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pPr defTabSz="916932"/>
            <a:endParaRPr>
              <a:solidFill>
                <a:prstClr val="black"/>
              </a:solidFill>
            </a:endParaRPr>
          </a:p>
        </p:txBody>
      </p:sp>
      <p:sp>
        <p:nvSpPr>
          <p:cNvPr id="10" name="object 10"/>
          <p:cNvSpPr/>
          <p:nvPr/>
        </p:nvSpPr>
        <p:spPr>
          <a:xfrm>
            <a:off x="1973983" y="2839314"/>
            <a:ext cx="1490039" cy="1942675"/>
          </a:xfrm>
          <a:custGeom>
            <a:avLst/>
            <a:gdLst/>
            <a:ahLst/>
            <a:cxnLst/>
            <a:rect l="l" t="t" r="r" b="b"/>
            <a:pathLst>
              <a:path w="1485900" h="1935479">
                <a:moveTo>
                  <a:pt x="1426815" y="875537"/>
                </a:moveTo>
                <a:lnTo>
                  <a:pt x="458723" y="875537"/>
                </a:lnTo>
                <a:lnTo>
                  <a:pt x="567689" y="918209"/>
                </a:lnTo>
                <a:lnTo>
                  <a:pt x="557783" y="1053845"/>
                </a:lnTo>
                <a:lnTo>
                  <a:pt x="637031" y="1235201"/>
                </a:lnTo>
                <a:lnTo>
                  <a:pt x="630935" y="1284731"/>
                </a:lnTo>
                <a:lnTo>
                  <a:pt x="663701" y="1341119"/>
                </a:lnTo>
                <a:lnTo>
                  <a:pt x="614171" y="1469897"/>
                </a:lnTo>
                <a:lnTo>
                  <a:pt x="673607" y="1631441"/>
                </a:lnTo>
                <a:lnTo>
                  <a:pt x="706373" y="1757171"/>
                </a:lnTo>
                <a:lnTo>
                  <a:pt x="745997" y="1836419"/>
                </a:lnTo>
                <a:lnTo>
                  <a:pt x="789431" y="1935479"/>
                </a:lnTo>
                <a:lnTo>
                  <a:pt x="868679" y="1921763"/>
                </a:lnTo>
                <a:lnTo>
                  <a:pt x="997457" y="1849373"/>
                </a:lnTo>
                <a:lnTo>
                  <a:pt x="1056893" y="1760219"/>
                </a:lnTo>
                <a:lnTo>
                  <a:pt x="1053083" y="1700783"/>
                </a:lnTo>
                <a:lnTo>
                  <a:pt x="1129283" y="1651253"/>
                </a:lnTo>
                <a:lnTo>
                  <a:pt x="1116329" y="1565147"/>
                </a:lnTo>
                <a:lnTo>
                  <a:pt x="1231391" y="1426463"/>
                </a:lnTo>
                <a:lnTo>
                  <a:pt x="1248155" y="1314449"/>
                </a:lnTo>
                <a:lnTo>
                  <a:pt x="1218437" y="1274825"/>
                </a:lnTo>
                <a:lnTo>
                  <a:pt x="1231391" y="1228343"/>
                </a:lnTo>
                <a:lnTo>
                  <a:pt x="1205483" y="1188719"/>
                </a:lnTo>
                <a:lnTo>
                  <a:pt x="1290827" y="1079753"/>
                </a:lnTo>
                <a:lnTo>
                  <a:pt x="1290827" y="1024127"/>
                </a:lnTo>
                <a:lnTo>
                  <a:pt x="1409699" y="931163"/>
                </a:lnTo>
                <a:lnTo>
                  <a:pt x="1426815" y="875537"/>
                </a:lnTo>
                <a:close/>
              </a:path>
              <a:path w="1485900" h="1935479">
                <a:moveTo>
                  <a:pt x="353567" y="0"/>
                </a:moveTo>
                <a:lnTo>
                  <a:pt x="326897" y="52577"/>
                </a:lnTo>
                <a:lnTo>
                  <a:pt x="211073" y="155447"/>
                </a:lnTo>
                <a:lnTo>
                  <a:pt x="185165" y="247649"/>
                </a:lnTo>
                <a:lnTo>
                  <a:pt x="99059" y="313943"/>
                </a:lnTo>
                <a:lnTo>
                  <a:pt x="39623" y="445769"/>
                </a:lnTo>
                <a:lnTo>
                  <a:pt x="39623" y="525017"/>
                </a:lnTo>
                <a:lnTo>
                  <a:pt x="0" y="663701"/>
                </a:lnTo>
                <a:lnTo>
                  <a:pt x="52577" y="723137"/>
                </a:lnTo>
                <a:lnTo>
                  <a:pt x="185165" y="898397"/>
                </a:lnTo>
                <a:lnTo>
                  <a:pt x="224789" y="875537"/>
                </a:lnTo>
                <a:lnTo>
                  <a:pt x="1426815" y="875537"/>
                </a:lnTo>
                <a:lnTo>
                  <a:pt x="1466439" y="746759"/>
                </a:lnTo>
                <a:lnTo>
                  <a:pt x="1376933" y="746759"/>
                </a:lnTo>
                <a:lnTo>
                  <a:pt x="1280921" y="720089"/>
                </a:lnTo>
                <a:lnTo>
                  <a:pt x="1293875" y="660653"/>
                </a:lnTo>
                <a:lnTo>
                  <a:pt x="1198625" y="594359"/>
                </a:lnTo>
                <a:lnTo>
                  <a:pt x="1152143" y="435863"/>
                </a:lnTo>
                <a:lnTo>
                  <a:pt x="1059941" y="307085"/>
                </a:lnTo>
                <a:lnTo>
                  <a:pt x="1059941" y="257555"/>
                </a:lnTo>
                <a:lnTo>
                  <a:pt x="772667" y="257555"/>
                </a:lnTo>
                <a:lnTo>
                  <a:pt x="696467" y="175259"/>
                </a:lnTo>
                <a:lnTo>
                  <a:pt x="624077" y="155447"/>
                </a:lnTo>
                <a:lnTo>
                  <a:pt x="618305" y="66293"/>
                </a:lnTo>
                <a:lnTo>
                  <a:pt x="512063" y="66293"/>
                </a:lnTo>
                <a:lnTo>
                  <a:pt x="445769" y="42671"/>
                </a:lnTo>
                <a:lnTo>
                  <a:pt x="353567" y="0"/>
                </a:lnTo>
                <a:close/>
              </a:path>
              <a:path w="1485900" h="1935479">
                <a:moveTo>
                  <a:pt x="1485899" y="683513"/>
                </a:moveTo>
                <a:lnTo>
                  <a:pt x="1376933" y="746759"/>
                </a:lnTo>
                <a:lnTo>
                  <a:pt x="1466439" y="746759"/>
                </a:lnTo>
                <a:lnTo>
                  <a:pt x="1485899" y="683513"/>
                </a:lnTo>
                <a:close/>
              </a:path>
              <a:path w="1485900" h="1935479">
                <a:moveTo>
                  <a:pt x="838961" y="178307"/>
                </a:moveTo>
                <a:lnTo>
                  <a:pt x="802385" y="214883"/>
                </a:lnTo>
                <a:lnTo>
                  <a:pt x="772667" y="257555"/>
                </a:lnTo>
                <a:lnTo>
                  <a:pt x="1059941" y="257555"/>
                </a:lnTo>
                <a:lnTo>
                  <a:pt x="1059941" y="227837"/>
                </a:lnTo>
                <a:lnTo>
                  <a:pt x="977645" y="227837"/>
                </a:lnTo>
                <a:lnTo>
                  <a:pt x="838961" y="178307"/>
                </a:lnTo>
                <a:close/>
              </a:path>
              <a:path w="1485900" h="1935479">
                <a:moveTo>
                  <a:pt x="1010411" y="214883"/>
                </a:moveTo>
                <a:lnTo>
                  <a:pt x="977645" y="227837"/>
                </a:lnTo>
                <a:lnTo>
                  <a:pt x="1059941" y="227837"/>
                </a:lnTo>
                <a:lnTo>
                  <a:pt x="1059941" y="217931"/>
                </a:lnTo>
                <a:lnTo>
                  <a:pt x="1010411" y="214883"/>
                </a:lnTo>
                <a:close/>
              </a:path>
              <a:path w="1485900" h="1935479">
                <a:moveTo>
                  <a:pt x="617219" y="49529"/>
                </a:moveTo>
                <a:lnTo>
                  <a:pt x="512063" y="66293"/>
                </a:lnTo>
                <a:lnTo>
                  <a:pt x="618305" y="66293"/>
                </a:lnTo>
                <a:lnTo>
                  <a:pt x="617219" y="49529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pPr defTabSz="916932"/>
            <a:endParaRPr>
              <a:solidFill>
                <a:prstClr val="black"/>
              </a:solidFill>
            </a:endParaRPr>
          </a:p>
        </p:txBody>
      </p:sp>
      <p:sp>
        <p:nvSpPr>
          <p:cNvPr id="11" name="object 11"/>
          <p:cNvSpPr/>
          <p:nvPr/>
        </p:nvSpPr>
        <p:spPr>
          <a:xfrm>
            <a:off x="5421708" y="3327277"/>
            <a:ext cx="52852" cy="89230"/>
          </a:xfrm>
          <a:custGeom>
            <a:avLst/>
            <a:gdLst/>
            <a:ahLst/>
            <a:cxnLst/>
            <a:rect l="l" t="t" r="r" b="b"/>
            <a:pathLst>
              <a:path w="52704" h="88900">
                <a:moveTo>
                  <a:pt x="22859" y="0"/>
                </a:moveTo>
                <a:lnTo>
                  <a:pt x="9905" y="12953"/>
                </a:lnTo>
                <a:lnTo>
                  <a:pt x="0" y="45719"/>
                </a:lnTo>
                <a:lnTo>
                  <a:pt x="9905" y="62483"/>
                </a:lnTo>
                <a:lnTo>
                  <a:pt x="0" y="75437"/>
                </a:lnTo>
                <a:lnTo>
                  <a:pt x="9905" y="88391"/>
                </a:lnTo>
                <a:lnTo>
                  <a:pt x="29717" y="75437"/>
                </a:lnTo>
                <a:lnTo>
                  <a:pt x="52577" y="75437"/>
                </a:lnTo>
                <a:lnTo>
                  <a:pt x="22859" y="62483"/>
                </a:lnTo>
                <a:lnTo>
                  <a:pt x="22859" y="45719"/>
                </a:lnTo>
                <a:lnTo>
                  <a:pt x="29717" y="25907"/>
                </a:lnTo>
                <a:lnTo>
                  <a:pt x="22859" y="0"/>
                </a:lnTo>
                <a:close/>
              </a:path>
              <a:path w="52704" h="88900">
                <a:moveTo>
                  <a:pt x="52577" y="75437"/>
                </a:moveTo>
                <a:lnTo>
                  <a:pt x="29717" y="75437"/>
                </a:lnTo>
                <a:lnTo>
                  <a:pt x="52577" y="88391"/>
                </a:lnTo>
                <a:lnTo>
                  <a:pt x="52577" y="75437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pPr defTabSz="916932"/>
            <a:endParaRPr>
              <a:solidFill>
                <a:prstClr val="black"/>
              </a:solidFill>
            </a:endParaRPr>
          </a:p>
        </p:txBody>
      </p:sp>
      <p:sp>
        <p:nvSpPr>
          <p:cNvPr id="12" name="object 12"/>
          <p:cNvSpPr/>
          <p:nvPr/>
        </p:nvSpPr>
        <p:spPr>
          <a:xfrm>
            <a:off x="5140510" y="3730344"/>
            <a:ext cx="220959" cy="318680"/>
          </a:xfrm>
          <a:custGeom>
            <a:avLst/>
            <a:gdLst/>
            <a:ahLst/>
            <a:cxnLst/>
            <a:rect l="l" t="t" r="r" b="b"/>
            <a:pathLst>
              <a:path w="220345" h="317500">
                <a:moveTo>
                  <a:pt x="170687" y="0"/>
                </a:moveTo>
                <a:lnTo>
                  <a:pt x="78485" y="158495"/>
                </a:lnTo>
                <a:lnTo>
                  <a:pt x="0" y="158495"/>
                </a:lnTo>
                <a:lnTo>
                  <a:pt x="16001" y="264413"/>
                </a:lnTo>
                <a:lnTo>
                  <a:pt x="180593" y="316991"/>
                </a:lnTo>
                <a:lnTo>
                  <a:pt x="220217" y="92201"/>
                </a:lnTo>
                <a:lnTo>
                  <a:pt x="170687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pPr defTabSz="916932"/>
            <a:endParaRPr>
              <a:solidFill>
                <a:prstClr val="black"/>
              </a:solidFill>
            </a:endParaRPr>
          </a:p>
        </p:txBody>
      </p:sp>
      <p:sp>
        <p:nvSpPr>
          <p:cNvPr id="13" name="object 13"/>
          <p:cNvSpPr/>
          <p:nvPr/>
        </p:nvSpPr>
        <p:spPr>
          <a:xfrm>
            <a:off x="5587518" y="3852721"/>
            <a:ext cx="383972" cy="309120"/>
          </a:xfrm>
          <a:custGeom>
            <a:avLst/>
            <a:gdLst/>
            <a:ahLst/>
            <a:cxnLst/>
            <a:rect l="l" t="t" r="r" b="b"/>
            <a:pathLst>
              <a:path w="382904" h="307975">
                <a:moveTo>
                  <a:pt x="316449" y="169163"/>
                </a:moveTo>
                <a:lnTo>
                  <a:pt x="240791" y="169163"/>
                </a:lnTo>
                <a:lnTo>
                  <a:pt x="382523" y="307847"/>
                </a:lnTo>
                <a:lnTo>
                  <a:pt x="316449" y="169163"/>
                </a:lnTo>
                <a:close/>
              </a:path>
              <a:path w="382904" h="307975">
                <a:moveTo>
                  <a:pt x="0" y="0"/>
                </a:moveTo>
                <a:lnTo>
                  <a:pt x="22859" y="73151"/>
                </a:lnTo>
                <a:lnTo>
                  <a:pt x="145541" y="179069"/>
                </a:lnTo>
                <a:lnTo>
                  <a:pt x="240791" y="169163"/>
                </a:lnTo>
                <a:lnTo>
                  <a:pt x="316449" y="169163"/>
                </a:lnTo>
                <a:lnTo>
                  <a:pt x="313181" y="162305"/>
                </a:lnTo>
                <a:lnTo>
                  <a:pt x="313181" y="105917"/>
                </a:lnTo>
                <a:lnTo>
                  <a:pt x="128777" y="29717"/>
                </a:lnTo>
                <a:lnTo>
                  <a:pt x="0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pPr defTabSz="916932"/>
            <a:endParaRPr>
              <a:solidFill>
                <a:prstClr val="black"/>
              </a:solidFill>
            </a:endParaRPr>
          </a:p>
        </p:txBody>
      </p:sp>
      <p:sp>
        <p:nvSpPr>
          <p:cNvPr id="14" name="object 14"/>
          <p:cNvSpPr/>
          <p:nvPr/>
        </p:nvSpPr>
        <p:spPr>
          <a:xfrm>
            <a:off x="6323372" y="4486763"/>
            <a:ext cx="257891" cy="331428"/>
          </a:xfrm>
          <a:custGeom>
            <a:avLst/>
            <a:gdLst/>
            <a:ahLst/>
            <a:cxnLst/>
            <a:rect l="l" t="t" r="r" b="b"/>
            <a:pathLst>
              <a:path w="257175" h="330200">
                <a:moveTo>
                  <a:pt x="157733" y="0"/>
                </a:moveTo>
                <a:lnTo>
                  <a:pt x="147827" y="128777"/>
                </a:lnTo>
                <a:lnTo>
                  <a:pt x="0" y="277367"/>
                </a:lnTo>
                <a:lnTo>
                  <a:pt x="52577" y="329945"/>
                </a:lnTo>
                <a:lnTo>
                  <a:pt x="256793" y="99059"/>
                </a:lnTo>
                <a:lnTo>
                  <a:pt x="157733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pPr defTabSz="916932"/>
            <a:endParaRPr>
              <a:solidFill>
                <a:prstClr val="black"/>
              </a:solidFill>
            </a:endParaRPr>
          </a:p>
        </p:txBody>
      </p:sp>
      <p:sp>
        <p:nvSpPr>
          <p:cNvPr id="15" name="object 15"/>
          <p:cNvSpPr/>
          <p:nvPr/>
        </p:nvSpPr>
        <p:spPr>
          <a:xfrm>
            <a:off x="2437042" y="2212919"/>
            <a:ext cx="126080" cy="215427"/>
          </a:xfrm>
          <a:custGeom>
            <a:avLst/>
            <a:gdLst/>
            <a:ahLst/>
            <a:cxnLst/>
            <a:rect l="l" t="t" r="r" b="b"/>
            <a:pathLst>
              <a:path w="125730" h="214630">
                <a:moveTo>
                  <a:pt x="96011" y="0"/>
                </a:moveTo>
                <a:lnTo>
                  <a:pt x="72389" y="0"/>
                </a:lnTo>
                <a:lnTo>
                  <a:pt x="46481" y="29717"/>
                </a:lnTo>
                <a:lnTo>
                  <a:pt x="46481" y="89153"/>
                </a:lnTo>
                <a:lnTo>
                  <a:pt x="59435" y="102107"/>
                </a:lnTo>
                <a:lnTo>
                  <a:pt x="59435" y="128777"/>
                </a:lnTo>
                <a:lnTo>
                  <a:pt x="52577" y="128777"/>
                </a:lnTo>
                <a:lnTo>
                  <a:pt x="29717" y="151637"/>
                </a:lnTo>
                <a:lnTo>
                  <a:pt x="29717" y="175259"/>
                </a:lnTo>
                <a:lnTo>
                  <a:pt x="0" y="214121"/>
                </a:lnTo>
                <a:lnTo>
                  <a:pt x="96011" y="214121"/>
                </a:lnTo>
                <a:lnTo>
                  <a:pt x="125729" y="168401"/>
                </a:lnTo>
                <a:lnTo>
                  <a:pt x="92201" y="141731"/>
                </a:lnTo>
                <a:lnTo>
                  <a:pt x="92201" y="46481"/>
                </a:lnTo>
                <a:lnTo>
                  <a:pt x="108965" y="26669"/>
                </a:lnTo>
                <a:lnTo>
                  <a:pt x="79247" y="26669"/>
                </a:lnTo>
                <a:lnTo>
                  <a:pt x="96011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pPr defTabSz="916932"/>
            <a:endParaRPr>
              <a:solidFill>
                <a:prstClr val="black"/>
              </a:solidFill>
            </a:endParaRPr>
          </a:p>
        </p:txBody>
      </p:sp>
      <p:sp>
        <p:nvSpPr>
          <p:cNvPr id="16" name="object 16"/>
          <p:cNvSpPr/>
          <p:nvPr/>
        </p:nvSpPr>
        <p:spPr>
          <a:xfrm>
            <a:off x="2394254" y="2284810"/>
            <a:ext cx="66861" cy="76483"/>
          </a:xfrm>
          <a:custGeom>
            <a:avLst/>
            <a:gdLst/>
            <a:ahLst/>
            <a:cxnLst/>
            <a:rect l="l" t="t" r="r" b="b"/>
            <a:pathLst>
              <a:path w="66675" h="76200">
                <a:moveTo>
                  <a:pt x="66293" y="0"/>
                </a:moveTo>
                <a:lnTo>
                  <a:pt x="43433" y="0"/>
                </a:lnTo>
                <a:lnTo>
                  <a:pt x="0" y="49529"/>
                </a:lnTo>
                <a:lnTo>
                  <a:pt x="0" y="76199"/>
                </a:lnTo>
                <a:lnTo>
                  <a:pt x="39623" y="76199"/>
                </a:lnTo>
                <a:lnTo>
                  <a:pt x="56387" y="56387"/>
                </a:lnTo>
                <a:lnTo>
                  <a:pt x="56387" y="26669"/>
                </a:lnTo>
                <a:lnTo>
                  <a:pt x="66293" y="26669"/>
                </a:lnTo>
                <a:lnTo>
                  <a:pt x="66293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pPr defTabSz="916932"/>
            <a:endParaRPr>
              <a:solidFill>
                <a:prstClr val="black"/>
              </a:solidFill>
            </a:endParaRPr>
          </a:p>
        </p:txBody>
      </p:sp>
      <p:sp>
        <p:nvSpPr>
          <p:cNvPr id="17" name="object 17"/>
          <p:cNvSpPr/>
          <p:nvPr/>
        </p:nvSpPr>
        <p:spPr>
          <a:xfrm>
            <a:off x="2292625" y="2155557"/>
            <a:ext cx="843719" cy="714481"/>
          </a:xfrm>
          <a:custGeom>
            <a:avLst/>
            <a:gdLst/>
            <a:ahLst/>
            <a:cxnLst/>
            <a:rect l="l" t="t" r="r" b="b"/>
            <a:pathLst>
              <a:path w="841375" h="711835">
                <a:moveTo>
                  <a:pt x="692657" y="460247"/>
                </a:moveTo>
                <a:lnTo>
                  <a:pt x="432053" y="460247"/>
                </a:lnTo>
                <a:lnTo>
                  <a:pt x="432053" y="483107"/>
                </a:lnTo>
                <a:lnTo>
                  <a:pt x="527303" y="589025"/>
                </a:lnTo>
                <a:lnTo>
                  <a:pt x="527303" y="621791"/>
                </a:lnTo>
                <a:lnTo>
                  <a:pt x="566927" y="668273"/>
                </a:lnTo>
                <a:lnTo>
                  <a:pt x="557021" y="678179"/>
                </a:lnTo>
                <a:lnTo>
                  <a:pt x="586739" y="711707"/>
                </a:lnTo>
                <a:lnTo>
                  <a:pt x="630173" y="661415"/>
                </a:lnTo>
                <a:lnTo>
                  <a:pt x="603503" y="631697"/>
                </a:lnTo>
                <a:lnTo>
                  <a:pt x="630173" y="601979"/>
                </a:lnTo>
                <a:lnTo>
                  <a:pt x="665987" y="601979"/>
                </a:lnTo>
                <a:lnTo>
                  <a:pt x="682751" y="585977"/>
                </a:lnTo>
                <a:lnTo>
                  <a:pt x="705611" y="585977"/>
                </a:lnTo>
                <a:lnTo>
                  <a:pt x="675893" y="542543"/>
                </a:lnTo>
                <a:lnTo>
                  <a:pt x="692657" y="522731"/>
                </a:lnTo>
                <a:lnTo>
                  <a:pt x="692657" y="460247"/>
                </a:lnTo>
                <a:close/>
              </a:path>
              <a:path w="841375" h="711835">
                <a:moveTo>
                  <a:pt x="405383" y="480059"/>
                </a:moveTo>
                <a:lnTo>
                  <a:pt x="345947" y="480059"/>
                </a:lnTo>
                <a:lnTo>
                  <a:pt x="369569" y="505967"/>
                </a:lnTo>
                <a:lnTo>
                  <a:pt x="365759" y="532637"/>
                </a:lnTo>
                <a:lnTo>
                  <a:pt x="457961" y="625601"/>
                </a:lnTo>
                <a:lnTo>
                  <a:pt x="457961" y="665225"/>
                </a:lnTo>
                <a:lnTo>
                  <a:pt x="477773" y="648461"/>
                </a:lnTo>
                <a:lnTo>
                  <a:pt x="467867" y="625601"/>
                </a:lnTo>
                <a:lnTo>
                  <a:pt x="477773" y="611885"/>
                </a:lnTo>
                <a:lnTo>
                  <a:pt x="493394" y="611885"/>
                </a:lnTo>
                <a:lnTo>
                  <a:pt x="405383" y="502919"/>
                </a:lnTo>
                <a:lnTo>
                  <a:pt x="405383" y="480059"/>
                </a:lnTo>
                <a:close/>
              </a:path>
              <a:path w="841375" h="711835">
                <a:moveTo>
                  <a:pt x="102107" y="430529"/>
                </a:moveTo>
                <a:lnTo>
                  <a:pt x="25907" y="430529"/>
                </a:lnTo>
                <a:lnTo>
                  <a:pt x="25907" y="483107"/>
                </a:lnTo>
                <a:lnTo>
                  <a:pt x="0" y="515873"/>
                </a:lnTo>
                <a:lnTo>
                  <a:pt x="0" y="585977"/>
                </a:lnTo>
                <a:lnTo>
                  <a:pt x="49529" y="641603"/>
                </a:lnTo>
                <a:lnTo>
                  <a:pt x="121919" y="641603"/>
                </a:lnTo>
                <a:lnTo>
                  <a:pt x="233933" y="505967"/>
                </a:lnTo>
                <a:lnTo>
                  <a:pt x="332993" y="505967"/>
                </a:lnTo>
                <a:lnTo>
                  <a:pt x="345947" y="480059"/>
                </a:lnTo>
                <a:lnTo>
                  <a:pt x="405383" y="480059"/>
                </a:lnTo>
                <a:lnTo>
                  <a:pt x="405383" y="473201"/>
                </a:lnTo>
                <a:lnTo>
                  <a:pt x="141731" y="473201"/>
                </a:lnTo>
                <a:lnTo>
                  <a:pt x="102107" y="430529"/>
                </a:lnTo>
                <a:close/>
              </a:path>
              <a:path w="841375" h="711835">
                <a:moveTo>
                  <a:pt x="493394" y="611885"/>
                </a:moveTo>
                <a:lnTo>
                  <a:pt x="477773" y="611885"/>
                </a:lnTo>
                <a:lnTo>
                  <a:pt x="494537" y="625601"/>
                </a:lnTo>
                <a:lnTo>
                  <a:pt x="501395" y="621791"/>
                </a:lnTo>
                <a:lnTo>
                  <a:pt x="493394" y="611885"/>
                </a:lnTo>
                <a:close/>
              </a:path>
              <a:path w="841375" h="711835">
                <a:moveTo>
                  <a:pt x="799076" y="416813"/>
                </a:moveTo>
                <a:lnTo>
                  <a:pt x="722375" y="416813"/>
                </a:lnTo>
                <a:lnTo>
                  <a:pt x="735329" y="430529"/>
                </a:lnTo>
                <a:lnTo>
                  <a:pt x="765047" y="430529"/>
                </a:lnTo>
                <a:lnTo>
                  <a:pt x="752093" y="450341"/>
                </a:lnTo>
                <a:lnTo>
                  <a:pt x="778001" y="480059"/>
                </a:lnTo>
                <a:lnTo>
                  <a:pt x="794765" y="453389"/>
                </a:lnTo>
                <a:lnTo>
                  <a:pt x="814577" y="453389"/>
                </a:lnTo>
                <a:lnTo>
                  <a:pt x="814577" y="443483"/>
                </a:lnTo>
                <a:lnTo>
                  <a:pt x="804671" y="443483"/>
                </a:lnTo>
                <a:lnTo>
                  <a:pt x="787907" y="430529"/>
                </a:lnTo>
                <a:lnTo>
                  <a:pt x="799076" y="416813"/>
                </a:lnTo>
                <a:close/>
              </a:path>
              <a:path w="841375" h="711835">
                <a:moveTo>
                  <a:pt x="454913" y="228599"/>
                </a:moveTo>
                <a:lnTo>
                  <a:pt x="336041" y="228599"/>
                </a:lnTo>
                <a:lnTo>
                  <a:pt x="286511" y="278129"/>
                </a:lnTo>
                <a:lnTo>
                  <a:pt x="266699" y="278129"/>
                </a:lnTo>
                <a:lnTo>
                  <a:pt x="240791" y="310895"/>
                </a:lnTo>
                <a:lnTo>
                  <a:pt x="141731" y="310895"/>
                </a:lnTo>
                <a:lnTo>
                  <a:pt x="174497" y="357377"/>
                </a:lnTo>
                <a:lnTo>
                  <a:pt x="174497" y="430529"/>
                </a:lnTo>
                <a:lnTo>
                  <a:pt x="141731" y="473201"/>
                </a:lnTo>
                <a:lnTo>
                  <a:pt x="405383" y="473201"/>
                </a:lnTo>
                <a:lnTo>
                  <a:pt x="405383" y="460247"/>
                </a:lnTo>
                <a:lnTo>
                  <a:pt x="692657" y="460247"/>
                </a:lnTo>
                <a:lnTo>
                  <a:pt x="692657" y="453389"/>
                </a:lnTo>
                <a:lnTo>
                  <a:pt x="722375" y="416813"/>
                </a:lnTo>
                <a:lnTo>
                  <a:pt x="799076" y="416813"/>
                </a:lnTo>
                <a:lnTo>
                  <a:pt x="831341" y="377189"/>
                </a:lnTo>
                <a:lnTo>
                  <a:pt x="841247" y="377189"/>
                </a:lnTo>
                <a:lnTo>
                  <a:pt x="841247" y="238505"/>
                </a:lnTo>
                <a:lnTo>
                  <a:pt x="461771" y="238505"/>
                </a:lnTo>
                <a:lnTo>
                  <a:pt x="454913" y="228599"/>
                </a:lnTo>
                <a:close/>
              </a:path>
              <a:path w="841375" h="711835">
                <a:moveTo>
                  <a:pt x="841247" y="377189"/>
                </a:moveTo>
                <a:lnTo>
                  <a:pt x="831341" y="377189"/>
                </a:lnTo>
                <a:lnTo>
                  <a:pt x="831341" y="453389"/>
                </a:lnTo>
                <a:lnTo>
                  <a:pt x="841247" y="453389"/>
                </a:lnTo>
                <a:lnTo>
                  <a:pt x="841247" y="377189"/>
                </a:lnTo>
                <a:close/>
              </a:path>
              <a:path w="841375" h="711835">
                <a:moveTo>
                  <a:pt x="501395" y="204977"/>
                </a:moveTo>
                <a:lnTo>
                  <a:pt x="461771" y="238505"/>
                </a:lnTo>
                <a:lnTo>
                  <a:pt x="841247" y="238505"/>
                </a:lnTo>
                <a:lnTo>
                  <a:pt x="841247" y="231647"/>
                </a:lnTo>
                <a:lnTo>
                  <a:pt x="527303" y="231647"/>
                </a:lnTo>
                <a:lnTo>
                  <a:pt x="501395" y="204977"/>
                </a:lnTo>
                <a:close/>
              </a:path>
              <a:path w="841375" h="711835">
                <a:moveTo>
                  <a:pt x="566927" y="135635"/>
                </a:moveTo>
                <a:lnTo>
                  <a:pt x="566927" y="185165"/>
                </a:lnTo>
                <a:lnTo>
                  <a:pt x="527303" y="231647"/>
                </a:lnTo>
                <a:lnTo>
                  <a:pt x="841247" y="231647"/>
                </a:lnTo>
                <a:lnTo>
                  <a:pt x="841247" y="172211"/>
                </a:lnTo>
                <a:lnTo>
                  <a:pt x="596645" y="172211"/>
                </a:lnTo>
                <a:lnTo>
                  <a:pt x="566927" y="135635"/>
                </a:lnTo>
                <a:close/>
              </a:path>
              <a:path w="841375" h="711835">
                <a:moveTo>
                  <a:pt x="408431" y="122681"/>
                </a:moveTo>
                <a:lnTo>
                  <a:pt x="375665" y="159257"/>
                </a:lnTo>
                <a:lnTo>
                  <a:pt x="375665" y="228599"/>
                </a:lnTo>
                <a:lnTo>
                  <a:pt x="405383" y="228599"/>
                </a:lnTo>
                <a:lnTo>
                  <a:pt x="432053" y="195071"/>
                </a:lnTo>
                <a:lnTo>
                  <a:pt x="432053" y="182117"/>
                </a:lnTo>
                <a:lnTo>
                  <a:pt x="408431" y="159257"/>
                </a:lnTo>
                <a:lnTo>
                  <a:pt x="408431" y="122681"/>
                </a:lnTo>
                <a:close/>
              </a:path>
              <a:path w="841375" h="711835">
                <a:moveTo>
                  <a:pt x="841247" y="0"/>
                </a:moveTo>
                <a:lnTo>
                  <a:pt x="553973" y="0"/>
                </a:lnTo>
                <a:lnTo>
                  <a:pt x="553973" y="49529"/>
                </a:lnTo>
                <a:lnTo>
                  <a:pt x="570737" y="66293"/>
                </a:lnTo>
                <a:lnTo>
                  <a:pt x="662939" y="66293"/>
                </a:lnTo>
                <a:lnTo>
                  <a:pt x="662939" y="92963"/>
                </a:lnTo>
                <a:lnTo>
                  <a:pt x="596645" y="92963"/>
                </a:lnTo>
                <a:lnTo>
                  <a:pt x="596645" y="172211"/>
                </a:lnTo>
                <a:lnTo>
                  <a:pt x="841247" y="172211"/>
                </a:lnTo>
                <a:lnTo>
                  <a:pt x="841247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pPr defTabSz="916932"/>
            <a:endParaRPr>
              <a:solidFill>
                <a:prstClr val="black"/>
              </a:solidFill>
            </a:endParaRPr>
          </a:p>
        </p:txBody>
      </p:sp>
      <p:sp>
        <p:nvSpPr>
          <p:cNvPr id="18" name="object 18"/>
          <p:cNvSpPr/>
          <p:nvPr/>
        </p:nvSpPr>
        <p:spPr>
          <a:xfrm>
            <a:off x="2651764" y="1400667"/>
            <a:ext cx="3604748" cy="2546256"/>
          </a:xfrm>
          <a:custGeom>
            <a:avLst/>
            <a:gdLst/>
            <a:ahLst/>
            <a:cxnLst/>
            <a:rect l="l" t="t" r="r" b="b"/>
            <a:pathLst>
              <a:path w="3594735" h="2536825">
                <a:moveTo>
                  <a:pt x="2362774" y="1958339"/>
                </a:moveTo>
                <a:lnTo>
                  <a:pt x="1926335" y="1958339"/>
                </a:lnTo>
                <a:lnTo>
                  <a:pt x="2094737" y="2067305"/>
                </a:lnTo>
                <a:lnTo>
                  <a:pt x="2233421" y="2467355"/>
                </a:lnTo>
                <a:lnTo>
                  <a:pt x="2349245" y="2536697"/>
                </a:lnTo>
                <a:lnTo>
                  <a:pt x="2279903" y="2417825"/>
                </a:lnTo>
                <a:lnTo>
                  <a:pt x="2196845" y="2338577"/>
                </a:lnTo>
                <a:lnTo>
                  <a:pt x="2213609" y="2242565"/>
                </a:lnTo>
                <a:lnTo>
                  <a:pt x="2375563" y="2242565"/>
                </a:lnTo>
                <a:lnTo>
                  <a:pt x="2418587" y="2170175"/>
                </a:lnTo>
                <a:lnTo>
                  <a:pt x="2411729" y="2031491"/>
                </a:lnTo>
                <a:lnTo>
                  <a:pt x="2362774" y="1958339"/>
                </a:lnTo>
                <a:close/>
              </a:path>
              <a:path w="3594735" h="2536825">
                <a:moveTo>
                  <a:pt x="2360734" y="1955291"/>
                </a:moveTo>
                <a:lnTo>
                  <a:pt x="1374647" y="1955291"/>
                </a:lnTo>
                <a:lnTo>
                  <a:pt x="1374647" y="2100833"/>
                </a:lnTo>
                <a:lnTo>
                  <a:pt x="1556003" y="2437637"/>
                </a:lnTo>
                <a:lnTo>
                  <a:pt x="1609343" y="2437637"/>
                </a:lnTo>
                <a:lnTo>
                  <a:pt x="1661921" y="2275331"/>
                </a:lnTo>
                <a:lnTo>
                  <a:pt x="1642109" y="2196083"/>
                </a:lnTo>
                <a:lnTo>
                  <a:pt x="1800605" y="1968245"/>
                </a:lnTo>
                <a:lnTo>
                  <a:pt x="1926335" y="1958339"/>
                </a:lnTo>
                <a:lnTo>
                  <a:pt x="2362774" y="1958339"/>
                </a:lnTo>
                <a:lnTo>
                  <a:pt x="2360734" y="1955291"/>
                </a:lnTo>
                <a:close/>
              </a:path>
              <a:path w="3594735" h="2536825">
                <a:moveTo>
                  <a:pt x="2375563" y="2242565"/>
                </a:moveTo>
                <a:lnTo>
                  <a:pt x="2213609" y="2242565"/>
                </a:lnTo>
                <a:lnTo>
                  <a:pt x="2322575" y="2331719"/>
                </a:lnTo>
                <a:lnTo>
                  <a:pt x="2375563" y="2242565"/>
                </a:lnTo>
                <a:close/>
              </a:path>
              <a:path w="3594735" h="2536825">
                <a:moveTo>
                  <a:pt x="395193" y="597407"/>
                </a:moveTo>
                <a:lnTo>
                  <a:pt x="278129" y="597407"/>
                </a:lnTo>
                <a:lnTo>
                  <a:pt x="284225" y="637031"/>
                </a:lnTo>
                <a:lnTo>
                  <a:pt x="201929" y="746759"/>
                </a:lnTo>
                <a:lnTo>
                  <a:pt x="492251" y="746759"/>
                </a:lnTo>
                <a:lnTo>
                  <a:pt x="492251" y="1208531"/>
                </a:lnTo>
                <a:lnTo>
                  <a:pt x="548639" y="1271777"/>
                </a:lnTo>
                <a:lnTo>
                  <a:pt x="492251" y="1297685"/>
                </a:lnTo>
                <a:lnTo>
                  <a:pt x="492251" y="1426463"/>
                </a:lnTo>
                <a:lnTo>
                  <a:pt x="505967" y="1542287"/>
                </a:lnTo>
                <a:lnTo>
                  <a:pt x="393191" y="1635251"/>
                </a:lnTo>
                <a:lnTo>
                  <a:pt x="419861" y="1710689"/>
                </a:lnTo>
                <a:lnTo>
                  <a:pt x="627887" y="1997963"/>
                </a:lnTo>
                <a:lnTo>
                  <a:pt x="627887" y="2081021"/>
                </a:lnTo>
                <a:lnTo>
                  <a:pt x="773429" y="2047493"/>
                </a:lnTo>
                <a:lnTo>
                  <a:pt x="915907" y="1905761"/>
                </a:lnTo>
                <a:lnTo>
                  <a:pt x="869441" y="1905761"/>
                </a:lnTo>
                <a:lnTo>
                  <a:pt x="726947" y="1799843"/>
                </a:lnTo>
                <a:lnTo>
                  <a:pt x="736853" y="1684781"/>
                </a:lnTo>
                <a:lnTo>
                  <a:pt x="2718369" y="1684781"/>
                </a:lnTo>
                <a:lnTo>
                  <a:pt x="2735579" y="1638299"/>
                </a:lnTo>
                <a:lnTo>
                  <a:pt x="2708909" y="1549145"/>
                </a:lnTo>
                <a:lnTo>
                  <a:pt x="2632709" y="1373885"/>
                </a:lnTo>
                <a:lnTo>
                  <a:pt x="2718815" y="1327403"/>
                </a:lnTo>
                <a:lnTo>
                  <a:pt x="2800366" y="1327403"/>
                </a:lnTo>
                <a:lnTo>
                  <a:pt x="2765297" y="1271777"/>
                </a:lnTo>
                <a:lnTo>
                  <a:pt x="2844545" y="1208531"/>
                </a:lnTo>
                <a:lnTo>
                  <a:pt x="2910839" y="1050035"/>
                </a:lnTo>
                <a:lnTo>
                  <a:pt x="2923793" y="901445"/>
                </a:lnTo>
                <a:lnTo>
                  <a:pt x="2867405" y="901445"/>
                </a:lnTo>
                <a:lnTo>
                  <a:pt x="2920745" y="676655"/>
                </a:lnTo>
                <a:lnTo>
                  <a:pt x="3100380" y="676655"/>
                </a:lnTo>
                <a:lnTo>
                  <a:pt x="3109552" y="666749"/>
                </a:lnTo>
                <a:lnTo>
                  <a:pt x="452627" y="666749"/>
                </a:lnTo>
                <a:lnTo>
                  <a:pt x="395193" y="597407"/>
                </a:lnTo>
                <a:close/>
              </a:path>
              <a:path w="3594735" h="2536825">
                <a:moveTo>
                  <a:pt x="2718369" y="1684781"/>
                </a:moveTo>
                <a:lnTo>
                  <a:pt x="736853" y="1684781"/>
                </a:lnTo>
                <a:lnTo>
                  <a:pt x="909065" y="1799843"/>
                </a:lnTo>
                <a:lnTo>
                  <a:pt x="1110233" y="1799843"/>
                </a:lnTo>
                <a:lnTo>
                  <a:pt x="1271777" y="1915667"/>
                </a:lnTo>
                <a:lnTo>
                  <a:pt x="1232153" y="2004821"/>
                </a:lnTo>
                <a:lnTo>
                  <a:pt x="1335023" y="2007869"/>
                </a:lnTo>
                <a:lnTo>
                  <a:pt x="1374647" y="1955291"/>
                </a:lnTo>
                <a:lnTo>
                  <a:pt x="2360734" y="1955291"/>
                </a:lnTo>
                <a:lnTo>
                  <a:pt x="2345435" y="1932431"/>
                </a:lnTo>
                <a:lnTo>
                  <a:pt x="2513382" y="1932431"/>
                </a:lnTo>
                <a:lnTo>
                  <a:pt x="2646425" y="1879091"/>
                </a:lnTo>
                <a:lnTo>
                  <a:pt x="2718369" y="1684781"/>
                </a:lnTo>
                <a:close/>
              </a:path>
              <a:path w="3594735" h="2536825">
                <a:moveTo>
                  <a:pt x="2513382" y="1932431"/>
                </a:moveTo>
                <a:lnTo>
                  <a:pt x="2345435" y="1932431"/>
                </a:lnTo>
                <a:lnTo>
                  <a:pt x="2481071" y="1945385"/>
                </a:lnTo>
                <a:lnTo>
                  <a:pt x="2513382" y="1932431"/>
                </a:lnTo>
                <a:close/>
              </a:path>
              <a:path w="3594735" h="2536825">
                <a:moveTo>
                  <a:pt x="918971" y="1902713"/>
                </a:moveTo>
                <a:lnTo>
                  <a:pt x="869441" y="1905761"/>
                </a:lnTo>
                <a:lnTo>
                  <a:pt x="915907" y="1905761"/>
                </a:lnTo>
                <a:lnTo>
                  <a:pt x="918971" y="1902713"/>
                </a:lnTo>
                <a:close/>
              </a:path>
              <a:path w="3594735" h="2536825">
                <a:moveTo>
                  <a:pt x="2800366" y="1327403"/>
                </a:moveTo>
                <a:lnTo>
                  <a:pt x="2718815" y="1327403"/>
                </a:lnTo>
                <a:lnTo>
                  <a:pt x="2772155" y="1363979"/>
                </a:lnTo>
                <a:lnTo>
                  <a:pt x="2772155" y="1386839"/>
                </a:lnTo>
                <a:lnTo>
                  <a:pt x="2788157" y="1450085"/>
                </a:lnTo>
                <a:lnTo>
                  <a:pt x="2831591" y="1376933"/>
                </a:lnTo>
                <a:lnTo>
                  <a:pt x="2800366" y="1327403"/>
                </a:lnTo>
                <a:close/>
              </a:path>
              <a:path w="3594735" h="2536825">
                <a:moveTo>
                  <a:pt x="3328262" y="607313"/>
                </a:moveTo>
                <a:lnTo>
                  <a:pt x="3164585" y="607313"/>
                </a:lnTo>
                <a:lnTo>
                  <a:pt x="3174491" y="806195"/>
                </a:lnTo>
                <a:lnTo>
                  <a:pt x="3121913" y="901445"/>
                </a:lnTo>
                <a:lnTo>
                  <a:pt x="3161537" y="1004315"/>
                </a:lnTo>
                <a:lnTo>
                  <a:pt x="3253739" y="891539"/>
                </a:lnTo>
                <a:lnTo>
                  <a:pt x="3260597" y="726947"/>
                </a:lnTo>
                <a:lnTo>
                  <a:pt x="3366515" y="680465"/>
                </a:lnTo>
                <a:lnTo>
                  <a:pt x="3328262" y="607313"/>
                </a:lnTo>
                <a:close/>
              </a:path>
              <a:path w="3594735" h="2536825">
                <a:moveTo>
                  <a:pt x="3100380" y="676655"/>
                </a:moveTo>
                <a:lnTo>
                  <a:pt x="2920745" y="676655"/>
                </a:lnTo>
                <a:lnTo>
                  <a:pt x="2993135" y="766571"/>
                </a:lnTo>
                <a:lnTo>
                  <a:pt x="3069335" y="710183"/>
                </a:lnTo>
                <a:lnTo>
                  <a:pt x="3100380" y="676655"/>
                </a:lnTo>
                <a:close/>
              </a:path>
              <a:path w="3594735" h="2536825">
                <a:moveTo>
                  <a:pt x="327659" y="442721"/>
                </a:moveTo>
                <a:lnTo>
                  <a:pt x="204977" y="515111"/>
                </a:lnTo>
                <a:lnTo>
                  <a:pt x="105917" y="666749"/>
                </a:lnTo>
                <a:lnTo>
                  <a:pt x="0" y="746759"/>
                </a:lnTo>
                <a:lnTo>
                  <a:pt x="149351" y="746759"/>
                </a:lnTo>
                <a:lnTo>
                  <a:pt x="182117" y="693419"/>
                </a:lnTo>
                <a:lnTo>
                  <a:pt x="278129" y="597407"/>
                </a:lnTo>
                <a:lnTo>
                  <a:pt x="395193" y="597407"/>
                </a:lnTo>
                <a:lnTo>
                  <a:pt x="390143" y="591311"/>
                </a:lnTo>
                <a:lnTo>
                  <a:pt x="467918" y="591311"/>
                </a:lnTo>
                <a:lnTo>
                  <a:pt x="452627" y="528065"/>
                </a:lnTo>
                <a:lnTo>
                  <a:pt x="327659" y="442721"/>
                </a:lnTo>
                <a:close/>
              </a:path>
              <a:path w="3594735" h="2536825">
                <a:moveTo>
                  <a:pt x="793241" y="363473"/>
                </a:moveTo>
                <a:lnTo>
                  <a:pt x="680465" y="492251"/>
                </a:lnTo>
                <a:lnTo>
                  <a:pt x="713993" y="567689"/>
                </a:lnTo>
                <a:lnTo>
                  <a:pt x="452627" y="666749"/>
                </a:lnTo>
                <a:lnTo>
                  <a:pt x="3109552" y="666749"/>
                </a:lnTo>
                <a:lnTo>
                  <a:pt x="3137069" y="637031"/>
                </a:lnTo>
                <a:lnTo>
                  <a:pt x="842771" y="637031"/>
                </a:lnTo>
                <a:lnTo>
                  <a:pt x="736853" y="567689"/>
                </a:lnTo>
                <a:lnTo>
                  <a:pt x="736853" y="505205"/>
                </a:lnTo>
                <a:lnTo>
                  <a:pt x="796289" y="409193"/>
                </a:lnTo>
                <a:lnTo>
                  <a:pt x="865631" y="366521"/>
                </a:lnTo>
                <a:lnTo>
                  <a:pt x="793241" y="363473"/>
                </a:lnTo>
                <a:close/>
              </a:path>
              <a:path w="3594735" h="2536825">
                <a:moveTo>
                  <a:pt x="1760981" y="26669"/>
                </a:moveTo>
                <a:lnTo>
                  <a:pt x="1520189" y="76199"/>
                </a:lnTo>
                <a:lnTo>
                  <a:pt x="1523237" y="208025"/>
                </a:lnTo>
                <a:lnTo>
                  <a:pt x="994409" y="438911"/>
                </a:lnTo>
                <a:lnTo>
                  <a:pt x="842771" y="637031"/>
                </a:lnTo>
                <a:lnTo>
                  <a:pt x="3137069" y="637031"/>
                </a:lnTo>
                <a:lnTo>
                  <a:pt x="3164585" y="607313"/>
                </a:lnTo>
                <a:lnTo>
                  <a:pt x="3328262" y="607313"/>
                </a:lnTo>
                <a:lnTo>
                  <a:pt x="3323081" y="597407"/>
                </a:lnTo>
                <a:lnTo>
                  <a:pt x="3567683" y="515111"/>
                </a:lnTo>
                <a:lnTo>
                  <a:pt x="3594353" y="389381"/>
                </a:lnTo>
                <a:lnTo>
                  <a:pt x="3361097" y="316991"/>
                </a:lnTo>
                <a:lnTo>
                  <a:pt x="2926841" y="316991"/>
                </a:lnTo>
                <a:lnTo>
                  <a:pt x="2859447" y="280415"/>
                </a:lnTo>
                <a:lnTo>
                  <a:pt x="2530601" y="280415"/>
                </a:lnTo>
                <a:lnTo>
                  <a:pt x="2358978" y="96011"/>
                </a:lnTo>
                <a:lnTo>
                  <a:pt x="1896617" y="96011"/>
                </a:lnTo>
                <a:lnTo>
                  <a:pt x="1760981" y="26669"/>
                </a:lnTo>
                <a:close/>
              </a:path>
              <a:path w="3594735" h="2536825">
                <a:moveTo>
                  <a:pt x="467918" y="591311"/>
                </a:moveTo>
                <a:lnTo>
                  <a:pt x="390143" y="591311"/>
                </a:lnTo>
                <a:lnTo>
                  <a:pt x="439673" y="597407"/>
                </a:lnTo>
                <a:lnTo>
                  <a:pt x="469391" y="597407"/>
                </a:lnTo>
                <a:lnTo>
                  <a:pt x="467918" y="591311"/>
                </a:lnTo>
                <a:close/>
              </a:path>
              <a:path w="3594735" h="2536825">
                <a:moveTo>
                  <a:pt x="3307079" y="300227"/>
                </a:moveTo>
                <a:lnTo>
                  <a:pt x="2926841" y="316991"/>
                </a:lnTo>
                <a:lnTo>
                  <a:pt x="3361097" y="316991"/>
                </a:lnTo>
                <a:lnTo>
                  <a:pt x="3307079" y="300227"/>
                </a:lnTo>
                <a:close/>
              </a:path>
              <a:path w="3594735" h="2536825">
                <a:moveTo>
                  <a:pt x="2775203" y="234695"/>
                </a:moveTo>
                <a:lnTo>
                  <a:pt x="2530601" y="280415"/>
                </a:lnTo>
                <a:lnTo>
                  <a:pt x="2859447" y="280415"/>
                </a:lnTo>
                <a:lnTo>
                  <a:pt x="2775203" y="234695"/>
                </a:lnTo>
                <a:close/>
              </a:path>
              <a:path w="3594735" h="2536825">
                <a:moveTo>
                  <a:pt x="2216657" y="0"/>
                </a:moveTo>
                <a:lnTo>
                  <a:pt x="1896617" y="96011"/>
                </a:lnTo>
                <a:lnTo>
                  <a:pt x="2358978" y="96011"/>
                </a:lnTo>
                <a:lnTo>
                  <a:pt x="2315717" y="49529"/>
                </a:lnTo>
                <a:lnTo>
                  <a:pt x="2216657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pPr defTabSz="916932"/>
            <a:endParaRPr>
              <a:solidFill>
                <a:prstClr val="black"/>
              </a:solidFill>
            </a:endParaRPr>
          </a:p>
        </p:txBody>
      </p:sp>
      <p:sp>
        <p:nvSpPr>
          <p:cNvPr id="19" name="object 19"/>
          <p:cNvSpPr/>
          <p:nvPr/>
        </p:nvSpPr>
        <p:spPr>
          <a:xfrm>
            <a:off x="5498120" y="2440840"/>
            <a:ext cx="307559" cy="518174"/>
          </a:xfrm>
          <a:custGeom>
            <a:avLst/>
            <a:gdLst/>
            <a:ahLst/>
            <a:cxnLst/>
            <a:rect l="l" t="t" r="r" b="b"/>
            <a:pathLst>
              <a:path w="306704" h="516255">
                <a:moveTo>
                  <a:pt x="208025" y="0"/>
                </a:moveTo>
                <a:lnTo>
                  <a:pt x="208025" y="66293"/>
                </a:lnTo>
                <a:lnTo>
                  <a:pt x="181355" y="108965"/>
                </a:lnTo>
                <a:lnTo>
                  <a:pt x="188213" y="179069"/>
                </a:lnTo>
                <a:lnTo>
                  <a:pt x="155447" y="271271"/>
                </a:lnTo>
                <a:lnTo>
                  <a:pt x="102107" y="357377"/>
                </a:lnTo>
                <a:lnTo>
                  <a:pt x="23621" y="413765"/>
                </a:lnTo>
                <a:lnTo>
                  <a:pt x="0" y="509777"/>
                </a:lnTo>
                <a:lnTo>
                  <a:pt x="33527" y="515873"/>
                </a:lnTo>
                <a:lnTo>
                  <a:pt x="33527" y="426719"/>
                </a:lnTo>
                <a:lnTo>
                  <a:pt x="145541" y="419861"/>
                </a:lnTo>
                <a:lnTo>
                  <a:pt x="227837" y="360425"/>
                </a:lnTo>
                <a:lnTo>
                  <a:pt x="227837" y="238505"/>
                </a:lnTo>
                <a:lnTo>
                  <a:pt x="253745" y="192023"/>
                </a:lnTo>
                <a:lnTo>
                  <a:pt x="211073" y="112775"/>
                </a:lnTo>
                <a:lnTo>
                  <a:pt x="270509" y="89153"/>
                </a:lnTo>
                <a:lnTo>
                  <a:pt x="300646" y="36575"/>
                </a:lnTo>
                <a:lnTo>
                  <a:pt x="227837" y="36575"/>
                </a:lnTo>
                <a:lnTo>
                  <a:pt x="208025" y="0"/>
                </a:lnTo>
                <a:close/>
              </a:path>
              <a:path w="306704" h="516255">
                <a:moveTo>
                  <a:pt x="306323" y="26669"/>
                </a:moveTo>
                <a:lnTo>
                  <a:pt x="227837" y="36575"/>
                </a:lnTo>
                <a:lnTo>
                  <a:pt x="300646" y="36575"/>
                </a:lnTo>
                <a:lnTo>
                  <a:pt x="306323" y="26669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pPr defTabSz="916932"/>
            <a:endParaRPr>
              <a:solidFill>
                <a:prstClr val="black"/>
              </a:solidFill>
            </a:endParaRPr>
          </a:p>
        </p:txBody>
      </p:sp>
      <p:sp>
        <p:nvSpPr>
          <p:cNvPr id="20" name="object 20"/>
          <p:cNvSpPr/>
          <p:nvPr/>
        </p:nvSpPr>
        <p:spPr>
          <a:xfrm>
            <a:off x="4322135" y="3830541"/>
            <a:ext cx="60493" cy="116637"/>
          </a:xfrm>
          <a:custGeom>
            <a:avLst/>
            <a:gdLst/>
            <a:ahLst/>
            <a:cxnLst/>
            <a:rect l="l" t="t" r="r" b="b"/>
            <a:pathLst>
              <a:path w="60325" h="116204">
                <a:moveTo>
                  <a:pt x="29717" y="0"/>
                </a:moveTo>
                <a:lnTo>
                  <a:pt x="0" y="52577"/>
                </a:lnTo>
                <a:lnTo>
                  <a:pt x="19811" y="115823"/>
                </a:lnTo>
                <a:lnTo>
                  <a:pt x="60197" y="69341"/>
                </a:lnTo>
                <a:lnTo>
                  <a:pt x="29717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pPr defTabSz="916932"/>
            <a:endParaRPr>
              <a:solidFill>
                <a:prstClr val="black"/>
              </a:solidFill>
            </a:endParaRPr>
          </a:p>
        </p:txBody>
      </p:sp>
      <p:sp>
        <p:nvSpPr>
          <p:cNvPr id="21" name="object 21"/>
          <p:cNvSpPr/>
          <p:nvPr/>
        </p:nvSpPr>
        <p:spPr>
          <a:xfrm>
            <a:off x="4796655" y="3956733"/>
            <a:ext cx="724006" cy="307208"/>
          </a:xfrm>
          <a:custGeom>
            <a:avLst/>
            <a:gdLst/>
            <a:ahLst/>
            <a:cxnLst/>
            <a:rect l="l" t="t" r="r" b="b"/>
            <a:pathLst>
              <a:path w="721995" h="306070">
                <a:moveTo>
                  <a:pt x="246887" y="197357"/>
                </a:moveTo>
                <a:lnTo>
                  <a:pt x="348995" y="305561"/>
                </a:lnTo>
                <a:lnTo>
                  <a:pt x="721613" y="252983"/>
                </a:lnTo>
                <a:lnTo>
                  <a:pt x="378713" y="252983"/>
                </a:lnTo>
                <a:lnTo>
                  <a:pt x="246887" y="197357"/>
                </a:lnTo>
                <a:close/>
              </a:path>
              <a:path w="721995" h="306070">
                <a:moveTo>
                  <a:pt x="0" y="0"/>
                </a:moveTo>
                <a:lnTo>
                  <a:pt x="151637" y="177545"/>
                </a:lnTo>
                <a:lnTo>
                  <a:pt x="246887" y="197357"/>
                </a:lnTo>
                <a:lnTo>
                  <a:pt x="270509" y="134873"/>
                </a:lnTo>
                <a:lnTo>
                  <a:pt x="108965" y="22859"/>
                </a:lnTo>
                <a:lnTo>
                  <a:pt x="0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pPr defTabSz="916932"/>
            <a:endParaRPr>
              <a:solidFill>
                <a:prstClr val="black"/>
              </a:solidFill>
            </a:endParaRPr>
          </a:p>
        </p:txBody>
      </p:sp>
      <p:sp>
        <p:nvSpPr>
          <p:cNvPr id="22" name="object 22"/>
          <p:cNvSpPr/>
          <p:nvPr/>
        </p:nvSpPr>
        <p:spPr>
          <a:xfrm>
            <a:off x="5375860" y="4214486"/>
            <a:ext cx="778768" cy="729778"/>
          </a:xfrm>
          <a:custGeom>
            <a:avLst/>
            <a:gdLst/>
            <a:ahLst/>
            <a:cxnLst/>
            <a:rect l="l" t="t" r="r" b="b"/>
            <a:pathLst>
              <a:path w="776604" h="727075">
                <a:moveTo>
                  <a:pt x="767927" y="502157"/>
                </a:moveTo>
                <a:lnTo>
                  <a:pt x="323849" y="502157"/>
                </a:lnTo>
                <a:lnTo>
                  <a:pt x="363473" y="512063"/>
                </a:lnTo>
                <a:lnTo>
                  <a:pt x="406145" y="518921"/>
                </a:lnTo>
                <a:lnTo>
                  <a:pt x="409955" y="551687"/>
                </a:lnTo>
                <a:lnTo>
                  <a:pt x="429767" y="561593"/>
                </a:lnTo>
                <a:lnTo>
                  <a:pt x="429767" y="601217"/>
                </a:lnTo>
                <a:lnTo>
                  <a:pt x="485393" y="601217"/>
                </a:lnTo>
                <a:lnTo>
                  <a:pt x="509015" y="617981"/>
                </a:lnTo>
                <a:lnTo>
                  <a:pt x="521969" y="667511"/>
                </a:lnTo>
                <a:lnTo>
                  <a:pt x="591311" y="700277"/>
                </a:lnTo>
                <a:lnTo>
                  <a:pt x="611123" y="726947"/>
                </a:lnTo>
                <a:lnTo>
                  <a:pt x="627887" y="713993"/>
                </a:lnTo>
                <a:lnTo>
                  <a:pt x="647699" y="710183"/>
                </a:lnTo>
                <a:lnTo>
                  <a:pt x="680465" y="677417"/>
                </a:lnTo>
                <a:lnTo>
                  <a:pt x="717041" y="667511"/>
                </a:lnTo>
                <a:lnTo>
                  <a:pt x="717041" y="617981"/>
                </a:lnTo>
                <a:lnTo>
                  <a:pt x="729995" y="558545"/>
                </a:lnTo>
                <a:lnTo>
                  <a:pt x="766571" y="512063"/>
                </a:lnTo>
                <a:lnTo>
                  <a:pt x="767927" y="502157"/>
                </a:lnTo>
                <a:close/>
              </a:path>
              <a:path w="776604" h="727075">
                <a:moveTo>
                  <a:pt x="181355" y="125729"/>
                </a:moveTo>
                <a:lnTo>
                  <a:pt x="158495" y="135635"/>
                </a:lnTo>
                <a:lnTo>
                  <a:pt x="168401" y="168401"/>
                </a:lnTo>
                <a:lnTo>
                  <a:pt x="145541" y="198119"/>
                </a:lnTo>
                <a:lnTo>
                  <a:pt x="52577" y="224789"/>
                </a:lnTo>
                <a:lnTo>
                  <a:pt x="9905" y="261365"/>
                </a:lnTo>
                <a:lnTo>
                  <a:pt x="0" y="307085"/>
                </a:lnTo>
                <a:lnTo>
                  <a:pt x="9905" y="376427"/>
                </a:lnTo>
                <a:lnTo>
                  <a:pt x="26669" y="390143"/>
                </a:lnTo>
                <a:lnTo>
                  <a:pt x="16763" y="419861"/>
                </a:lnTo>
                <a:lnTo>
                  <a:pt x="32765" y="459485"/>
                </a:lnTo>
                <a:lnTo>
                  <a:pt x="46481" y="502157"/>
                </a:lnTo>
                <a:lnTo>
                  <a:pt x="46481" y="551687"/>
                </a:lnTo>
                <a:lnTo>
                  <a:pt x="49529" y="558545"/>
                </a:lnTo>
                <a:lnTo>
                  <a:pt x="92201" y="581405"/>
                </a:lnTo>
                <a:lnTo>
                  <a:pt x="131825" y="558545"/>
                </a:lnTo>
                <a:lnTo>
                  <a:pt x="204977" y="558545"/>
                </a:lnTo>
                <a:lnTo>
                  <a:pt x="204977" y="545591"/>
                </a:lnTo>
                <a:lnTo>
                  <a:pt x="287273" y="518921"/>
                </a:lnTo>
                <a:lnTo>
                  <a:pt x="287273" y="512063"/>
                </a:lnTo>
                <a:lnTo>
                  <a:pt x="323849" y="502157"/>
                </a:lnTo>
                <a:lnTo>
                  <a:pt x="767927" y="502157"/>
                </a:lnTo>
                <a:lnTo>
                  <a:pt x="776477" y="439673"/>
                </a:lnTo>
                <a:lnTo>
                  <a:pt x="776477" y="393191"/>
                </a:lnTo>
                <a:lnTo>
                  <a:pt x="766571" y="333755"/>
                </a:lnTo>
                <a:lnTo>
                  <a:pt x="729995" y="300989"/>
                </a:lnTo>
                <a:lnTo>
                  <a:pt x="723137" y="274319"/>
                </a:lnTo>
                <a:lnTo>
                  <a:pt x="680465" y="217931"/>
                </a:lnTo>
                <a:lnTo>
                  <a:pt x="647699" y="198119"/>
                </a:lnTo>
                <a:lnTo>
                  <a:pt x="629548" y="142493"/>
                </a:lnTo>
                <a:lnTo>
                  <a:pt x="188213" y="142493"/>
                </a:lnTo>
                <a:lnTo>
                  <a:pt x="181355" y="125729"/>
                </a:lnTo>
                <a:close/>
              </a:path>
              <a:path w="776604" h="727075">
                <a:moveTo>
                  <a:pt x="254507" y="72389"/>
                </a:moveTo>
                <a:lnTo>
                  <a:pt x="198119" y="115823"/>
                </a:lnTo>
                <a:lnTo>
                  <a:pt x="188213" y="142493"/>
                </a:lnTo>
                <a:lnTo>
                  <a:pt x="509015" y="142493"/>
                </a:lnTo>
                <a:lnTo>
                  <a:pt x="479297" y="112013"/>
                </a:lnTo>
                <a:lnTo>
                  <a:pt x="474384" y="92201"/>
                </a:lnTo>
                <a:lnTo>
                  <a:pt x="287273" y="92201"/>
                </a:lnTo>
                <a:lnTo>
                  <a:pt x="254507" y="72389"/>
                </a:lnTo>
                <a:close/>
              </a:path>
              <a:path w="776604" h="727075">
                <a:moveTo>
                  <a:pt x="568451" y="0"/>
                </a:moveTo>
                <a:lnTo>
                  <a:pt x="551687" y="6857"/>
                </a:lnTo>
                <a:lnTo>
                  <a:pt x="544829" y="52577"/>
                </a:lnTo>
                <a:lnTo>
                  <a:pt x="551687" y="82295"/>
                </a:lnTo>
                <a:lnTo>
                  <a:pt x="538733" y="142493"/>
                </a:lnTo>
                <a:lnTo>
                  <a:pt x="629548" y="142493"/>
                </a:lnTo>
                <a:lnTo>
                  <a:pt x="624077" y="125729"/>
                </a:lnTo>
                <a:lnTo>
                  <a:pt x="611123" y="72389"/>
                </a:lnTo>
                <a:lnTo>
                  <a:pt x="591311" y="59435"/>
                </a:lnTo>
                <a:lnTo>
                  <a:pt x="568451" y="0"/>
                </a:lnTo>
                <a:close/>
              </a:path>
              <a:path w="776604" h="727075">
                <a:moveTo>
                  <a:pt x="363473" y="6857"/>
                </a:moveTo>
                <a:lnTo>
                  <a:pt x="373379" y="32765"/>
                </a:lnTo>
                <a:lnTo>
                  <a:pt x="336803" y="42671"/>
                </a:lnTo>
                <a:lnTo>
                  <a:pt x="323849" y="82295"/>
                </a:lnTo>
                <a:lnTo>
                  <a:pt x="287273" y="92201"/>
                </a:lnTo>
                <a:lnTo>
                  <a:pt x="474384" y="92201"/>
                </a:lnTo>
                <a:lnTo>
                  <a:pt x="458132" y="26669"/>
                </a:lnTo>
                <a:lnTo>
                  <a:pt x="413003" y="26669"/>
                </a:lnTo>
                <a:lnTo>
                  <a:pt x="363473" y="6857"/>
                </a:lnTo>
                <a:close/>
              </a:path>
              <a:path w="776604" h="727075">
                <a:moveTo>
                  <a:pt x="455675" y="16763"/>
                </a:moveTo>
                <a:lnTo>
                  <a:pt x="413003" y="26669"/>
                </a:lnTo>
                <a:lnTo>
                  <a:pt x="458132" y="26669"/>
                </a:lnTo>
                <a:lnTo>
                  <a:pt x="455675" y="16763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pPr defTabSz="916932"/>
            <a:endParaRPr>
              <a:solidFill>
                <a:prstClr val="black"/>
              </a:solidFill>
            </a:endParaRPr>
          </a:p>
        </p:txBody>
      </p:sp>
      <p:sp>
        <p:nvSpPr>
          <p:cNvPr id="23" name="object 23"/>
          <p:cNvSpPr/>
          <p:nvPr/>
        </p:nvSpPr>
        <p:spPr>
          <a:xfrm>
            <a:off x="5998616" y="4986964"/>
            <a:ext cx="55398" cy="86681"/>
          </a:xfrm>
          <a:custGeom>
            <a:avLst/>
            <a:gdLst/>
            <a:ahLst/>
            <a:cxnLst/>
            <a:rect l="l" t="t" r="r" b="b"/>
            <a:pathLst>
              <a:path w="55245" h="86360">
                <a:moveTo>
                  <a:pt x="9143" y="0"/>
                </a:moveTo>
                <a:lnTo>
                  <a:pt x="0" y="0"/>
                </a:lnTo>
                <a:lnTo>
                  <a:pt x="6095" y="23621"/>
                </a:lnTo>
                <a:lnTo>
                  <a:pt x="9143" y="36575"/>
                </a:lnTo>
                <a:lnTo>
                  <a:pt x="9143" y="63245"/>
                </a:lnTo>
                <a:lnTo>
                  <a:pt x="28955" y="76199"/>
                </a:lnTo>
                <a:lnTo>
                  <a:pt x="38861" y="86105"/>
                </a:lnTo>
                <a:lnTo>
                  <a:pt x="38861" y="76199"/>
                </a:lnTo>
                <a:lnTo>
                  <a:pt x="41909" y="73151"/>
                </a:lnTo>
                <a:lnTo>
                  <a:pt x="41909" y="63245"/>
                </a:lnTo>
                <a:lnTo>
                  <a:pt x="48767" y="49529"/>
                </a:lnTo>
                <a:lnTo>
                  <a:pt x="54863" y="36575"/>
                </a:lnTo>
                <a:lnTo>
                  <a:pt x="54863" y="13715"/>
                </a:lnTo>
                <a:lnTo>
                  <a:pt x="28955" y="13715"/>
                </a:lnTo>
                <a:lnTo>
                  <a:pt x="9143" y="0"/>
                </a:lnTo>
                <a:close/>
              </a:path>
              <a:path w="55245" h="86360">
                <a:moveTo>
                  <a:pt x="54863" y="0"/>
                </a:moveTo>
                <a:lnTo>
                  <a:pt x="41909" y="9905"/>
                </a:lnTo>
                <a:lnTo>
                  <a:pt x="38861" y="9905"/>
                </a:lnTo>
                <a:lnTo>
                  <a:pt x="28955" y="13715"/>
                </a:lnTo>
                <a:lnTo>
                  <a:pt x="54863" y="13715"/>
                </a:lnTo>
                <a:lnTo>
                  <a:pt x="54863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pPr defTabSz="916932"/>
            <a:endParaRPr>
              <a:solidFill>
                <a:prstClr val="black"/>
              </a:solidFill>
            </a:endParaRPr>
          </a:p>
        </p:txBody>
      </p:sp>
      <p:sp>
        <p:nvSpPr>
          <p:cNvPr id="24" name="object 24"/>
          <p:cNvSpPr/>
          <p:nvPr/>
        </p:nvSpPr>
        <p:spPr>
          <a:xfrm>
            <a:off x="3272992" y="4149476"/>
            <a:ext cx="82780" cy="347362"/>
          </a:xfrm>
          <a:custGeom>
            <a:avLst/>
            <a:gdLst/>
            <a:ahLst/>
            <a:cxnLst/>
            <a:rect l="l" t="t" r="r" b="b"/>
            <a:pathLst>
              <a:path w="82550" h="346075">
                <a:moveTo>
                  <a:pt x="66293" y="0"/>
                </a:moveTo>
                <a:lnTo>
                  <a:pt x="42671" y="92201"/>
                </a:lnTo>
                <a:lnTo>
                  <a:pt x="9905" y="121919"/>
                </a:lnTo>
                <a:lnTo>
                  <a:pt x="16763" y="210311"/>
                </a:lnTo>
                <a:lnTo>
                  <a:pt x="0" y="263651"/>
                </a:lnTo>
                <a:lnTo>
                  <a:pt x="0" y="345947"/>
                </a:lnTo>
                <a:lnTo>
                  <a:pt x="56387" y="309371"/>
                </a:lnTo>
                <a:lnTo>
                  <a:pt x="82295" y="137921"/>
                </a:lnTo>
                <a:lnTo>
                  <a:pt x="66293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pPr defTabSz="916932"/>
            <a:endParaRPr>
              <a:solidFill>
                <a:prstClr val="black"/>
              </a:solidFill>
            </a:endParaRPr>
          </a:p>
        </p:txBody>
      </p:sp>
      <p:sp>
        <p:nvSpPr>
          <p:cNvPr id="25" name="object 25"/>
          <p:cNvSpPr/>
          <p:nvPr/>
        </p:nvSpPr>
        <p:spPr>
          <a:xfrm>
            <a:off x="216504" y="1516922"/>
            <a:ext cx="4355498" cy="1453181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6932"/>
            <a:endParaRPr>
              <a:solidFill>
                <a:prstClr val="black"/>
              </a:solidFill>
            </a:endParaRPr>
          </a:p>
        </p:txBody>
      </p:sp>
      <p:sp>
        <p:nvSpPr>
          <p:cNvPr id="26" name="object 26"/>
          <p:cNvSpPr/>
          <p:nvPr/>
        </p:nvSpPr>
        <p:spPr>
          <a:xfrm>
            <a:off x="4801240" y="2511204"/>
            <a:ext cx="4342763" cy="1453181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6932"/>
            <a:endParaRPr>
              <a:solidFill>
                <a:prstClr val="black"/>
              </a:solidFill>
            </a:endParaRPr>
          </a:p>
        </p:txBody>
      </p:sp>
      <p:sp>
        <p:nvSpPr>
          <p:cNvPr id="27" name="object 27"/>
          <p:cNvSpPr txBox="1"/>
          <p:nvPr/>
        </p:nvSpPr>
        <p:spPr>
          <a:xfrm>
            <a:off x="417058" y="2156936"/>
            <a:ext cx="8453164" cy="73866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33" defTabSz="916932"/>
            <a:r>
              <a:rPr sz="4800" b="1" spc="-30" dirty="0">
                <a:solidFill>
                  <a:prstClr val="black"/>
                </a:solidFill>
                <a:latin typeface="Arial"/>
                <a:cs typeface="Arial"/>
              </a:rPr>
              <a:t>L</a:t>
            </a:r>
            <a:r>
              <a:rPr sz="4800" b="1" spc="5" dirty="0">
                <a:solidFill>
                  <a:prstClr val="black"/>
                </a:solidFill>
                <a:latin typeface="Arial"/>
                <a:cs typeface="Arial"/>
              </a:rPr>
              <a:t>ậ</a:t>
            </a:r>
            <a:r>
              <a:rPr sz="4800" b="1" spc="-30" dirty="0">
                <a:solidFill>
                  <a:prstClr val="black"/>
                </a:solidFill>
                <a:latin typeface="Arial"/>
                <a:cs typeface="Arial"/>
              </a:rPr>
              <a:t>p</a:t>
            </a:r>
            <a:r>
              <a:rPr sz="4800" b="1" spc="140" dirty="0">
                <a:solidFill>
                  <a:prstClr val="black"/>
                </a:solidFill>
                <a:latin typeface="Times New Roman"/>
                <a:cs typeface="Times New Roman"/>
              </a:rPr>
              <a:t> </a:t>
            </a:r>
            <a:r>
              <a:rPr sz="4800" b="1">
                <a:solidFill>
                  <a:prstClr val="black"/>
                </a:solidFill>
                <a:latin typeface="Arial"/>
                <a:cs typeface="Arial"/>
              </a:rPr>
              <a:t>tr</a:t>
            </a:r>
            <a:r>
              <a:rPr sz="4800" b="1" spc="-15">
                <a:solidFill>
                  <a:prstClr val="black"/>
                </a:solidFill>
                <a:latin typeface="Arial"/>
                <a:cs typeface="Arial"/>
              </a:rPr>
              <a:t>ì</a:t>
            </a:r>
            <a:r>
              <a:rPr sz="4800" b="1" spc="-25">
                <a:solidFill>
                  <a:prstClr val="black"/>
                </a:solidFill>
                <a:latin typeface="Arial"/>
                <a:cs typeface="Arial"/>
              </a:rPr>
              <a:t>n</a:t>
            </a:r>
            <a:r>
              <a:rPr sz="4800" b="1" spc="-30">
                <a:solidFill>
                  <a:prstClr val="black"/>
                </a:solidFill>
                <a:latin typeface="Arial"/>
                <a:cs typeface="Arial"/>
              </a:rPr>
              <a:t>h</a:t>
            </a:r>
            <a:r>
              <a:rPr sz="4800" b="1" spc="130">
                <a:solidFill>
                  <a:prstClr val="black"/>
                </a:solidFill>
                <a:latin typeface="Times New Roman"/>
                <a:cs typeface="Times New Roman"/>
              </a:rPr>
              <a:t> </a:t>
            </a:r>
            <a:r>
              <a:rPr lang="en-US" sz="4800" b="1">
                <a:solidFill>
                  <a:prstClr val="black"/>
                </a:solidFill>
                <a:latin typeface="Arial"/>
                <a:cs typeface="Arial"/>
              </a:rPr>
              <a:t>Cơ Sở Dữ Liệu</a:t>
            </a:r>
            <a:endParaRPr sz="4800">
              <a:solidFill>
                <a:prstClr val="black"/>
              </a:solidFill>
              <a:latin typeface="Arial"/>
              <a:cs typeface="Arial"/>
            </a:endParaRPr>
          </a:p>
        </p:txBody>
      </p:sp>
      <p:sp>
        <p:nvSpPr>
          <p:cNvPr id="28" name="object 28"/>
          <p:cNvSpPr txBox="1"/>
          <p:nvPr/>
        </p:nvSpPr>
        <p:spPr>
          <a:xfrm>
            <a:off x="3569082" y="4294171"/>
            <a:ext cx="5372774" cy="78401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33" marR="5096" indent="601737" defTabSz="916932">
              <a:lnSpc>
                <a:spcPct val="140600"/>
              </a:lnSpc>
            </a:pPr>
            <a:r>
              <a:rPr lang="vi-VN" b="1">
                <a:solidFill>
                  <a:srgbClr val="000099"/>
                </a:solidFill>
                <a:latin typeface="Tahoma"/>
                <a:cs typeface="Tahoma"/>
              </a:rPr>
              <a:t>Trần Việt Khánh </a:t>
            </a:r>
          </a:p>
          <a:p>
            <a:pPr marL="12733" marR="5096" indent="601737" defTabSz="916932">
              <a:lnSpc>
                <a:spcPct val="140600"/>
              </a:lnSpc>
            </a:pPr>
            <a:r>
              <a:rPr lang="vi-VN" b="1">
                <a:solidFill>
                  <a:srgbClr val="000099"/>
                </a:solidFill>
                <a:latin typeface="Tahoma"/>
                <a:cs typeface="Tahoma"/>
              </a:rPr>
              <a:t>Trường Cao Đẳng </a:t>
            </a:r>
            <a:r>
              <a:rPr lang="vi-VN" b="1" smtClean="0">
                <a:solidFill>
                  <a:srgbClr val="000099"/>
                </a:solidFill>
                <a:latin typeface="Tahoma"/>
                <a:cs typeface="Tahoma"/>
              </a:rPr>
              <a:t>Lý </a:t>
            </a:r>
            <a:r>
              <a:rPr lang="vi-VN" b="1">
                <a:solidFill>
                  <a:srgbClr val="000099"/>
                </a:solidFill>
                <a:latin typeface="Tahoma"/>
                <a:cs typeface="Tahoma"/>
              </a:rPr>
              <a:t>Tự </a:t>
            </a:r>
            <a:r>
              <a:rPr lang="vi-VN" b="1" smtClean="0">
                <a:solidFill>
                  <a:srgbClr val="000099"/>
                </a:solidFill>
                <a:latin typeface="Tahoma"/>
                <a:cs typeface="Tahoma"/>
              </a:rPr>
              <a:t>Trọng</a:t>
            </a:r>
            <a:r>
              <a:rPr lang="en-US" b="1" smtClean="0">
                <a:solidFill>
                  <a:srgbClr val="000099"/>
                </a:solidFill>
                <a:latin typeface="Tahoma"/>
                <a:cs typeface="Tahoma"/>
              </a:rPr>
              <a:t> TP. HCM</a:t>
            </a:r>
            <a:endParaRPr b="1">
              <a:solidFill>
                <a:srgbClr val="000099"/>
              </a:solidFill>
              <a:latin typeface="Tahoma"/>
              <a:cs typeface="Tahoma"/>
            </a:endParaRPr>
          </a:p>
        </p:txBody>
      </p:sp>
      <p:sp>
        <p:nvSpPr>
          <p:cNvPr id="29" name="Footer Placeholder 28"/>
          <p:cNvSpPr>
            <a:spLocks noGrp="1"/>
          </p:cNvSpPr>
          <p:nvPr>
            <p:ph type="ftr" sz="quarter" idx="11"/>
          </p:nvPr>
        </p:nvSpPr>
        <p:spPr>
          <a:xfrm>
            <a:off x="5638800" y="6428270"/>
            <a:ext cx="3392325" cy="365125"/>
          </a:xfrm>
        </p:spPr>
        <p:txBody>
          <a:bodyPr/>
          <a:lstStyle/>
          <a:p>
            <a:r>
              <a:rPr lang="vi-VN" smtClean="0">
                <a:solidFill>
                  <a:prstClr val="black"/>
                </a:solidFill>
              </a:rPr>
              <a:t>Giảng viên: Trần Việt Khánh</a:t>
            </a:r>
            <a:endParaRPr lang="vi-VN">
              <a:solidFill>
                <a:prstClr val="black"/>
              </a:solidFill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1066800" y="533400"/>
            <a:ext cx="70104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Bài Giảng </a:t>
            </a:r>
            <a:r>
              <a:rPr lang="en-US" sz="540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Thực Hành</a:t>
            </a:r>
            <a:endParaRPr lang="en-US" sz="540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3577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2695318" y="474455"/>
            <a:ext cx="4765831" cy="5865501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6932"/>
            <a:endParaRPr>
              <a:solidFill>
                <a:prstClr val="black"/>
              </a:solidFill>
            </a:endParaRPr>
          </a:p>
        </p:txBody>
      </p:sp>
      <p:sp>
        <p:nvSpPr>
          <p:cNvPr id="3" name="object 3"/>
          <p:cNvSpPr/>
          <p:nvPr/>
        </p:nvSpPr>
        <p:spPr>
          <a:xfrm>
            <a:off x="2811464" y="5425217"/>
            <a:ext cx="473119" cy="855975"/>
          </a:xfrm>
          <a:custGeom>
            <a:avLst/>
            <a:gdLst/>
            <a:ahLst/>
            <a:cxnLst/>
            <a:rect l="l" t="t" r="r" b="b"/>
            <a:pathLst>
              <a:path w="471804" h="852804">
                <a:moveTo>
                  <a:pt x="0" y="852677"/>
                </a:moveTo>
                <a:lnTo>
                  <a:pt x="471677" y="0"/>
                </a:lnTo>
              </a:path>
            </a:pathLst>
          </a:custGeom>
          <a:ln w="2539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pPr defTabSz="916932"/>
            <a:endParaRPr>
              <a:solidFill>
                <a:prstClr val="black"/>
              </a:solidFill>
            </a:endParaRPr>
          </a:p>
        </p:txBody>
      </p:sp>
      <p:sp>
        <p:nvSpPr>
          <p:cNvPr id="4" name="object 4"/>
          <p:cNvSpPr/>
          <p:nvPr/>
        </p:nvSpPr>
        <p:spPr>
          <a:xfrm>
            <a:off x="5444627" y="860695"/>
            <a:ext cx="165560" cy="328241"/>
          </a:xfrm>
          <a:custGeom>
            <a:avLst/>
            <a:gdLst/>
            <a:ahLst/>
            <a:cxnLst/>
            <a:rect l="l" t="t" r="r" b="b"/>
            <a:pathLst>
              <a:path w="165100" h="327025">
                <a:moveTo>
                  <a:pt x="0" y="326897"/>
                </a:moveTo>
                <a:lnTo>
                  <a:pt x="164591" y="0"/>
                </a:lnTo>
              </a:path>
            </a:pathLst>
          </a:custGeom>
          <a:ln w="2539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pPr defTabSz="916932"/>
            <a:endParaRPr>
              <a:solidFill>
                <a:prstClr val="black"/>
              </a:solidFill>
            </a:endParaRPr>
          </a:p>
        </p:txBody>
      </p:sp>
      <p:sp>
        <p:nvSpPr>
          <p:cNvPr id="5" name="object 5"/>
          <p:cNvSpPr/>
          <p:nvPr/>
        </p:nvSpPr>
        <p:spPr>
          <a:xfrm>
            <a:off x="5722771" y="293189"/>
            <a:ext cx="166197" cy="328241"/>
          </a:xfrm>
          <a:custGeom>
            <a:avLst/>
            <a:gdLst/>
            <a:ahLst/>
            <a:cxnLst/>
            <a:rect l="l" t="t" r="r" b="b"/>
            <a:pathLst>
              <a:path w="165735" h="327025">
                <a:moveTo>
                  <a:pt x="0" y="326897"/>
                </a:moveTo>
                <a:lnTo>
                  <a:pt x="165353" y="0"/>
                </a:lnTo>
              </a:path>
            </a:pathLst>
          </a:custGeom>
          <a:ln w="2539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pPr defTabSz="916932"/>
            <a:endParaRPr>
              <a:solidFill>
                <a:prstClr val="black"/>
              </a:solidFill>
            </a:endParaRPr>
          </a:p>
        </p:txBody>
      </p:sp>
      <p:sp>
        <p:nvSpPr>
          <p:cNvPr id="6" name="object 6"/>
          <p:cNvSpPr/>
          <p:nvPr/>
        </p:nvSpPr>
        <p:spPr>
          <a:xfrm>
            <a:off x="3337946" y="6363667"/>
            <a:ext cx="2781405" cy="494332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6932"/>
            <a:endParaRPr>
              <a:solidFill>
                <a:prstClr val="black"/>
              </a:solidFill>
            </a:endParaRPr>
          </a:p>
        </p:txBody>
      </p:sp>
      <p:sp>
        <p:nvSpPr>
          <p:cNvPr id="7" name="object 7"/>
          <p:cNvSpPr/>
          <p:nvPr/>
        </p:nvSpPr>
        <p:spPr>
          <a:xfrm>
            <a:off x="1973987" y="882876"/>
            <a:ext cx="4956862" cy="495382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6932"/>
            <a:endParaRPr>
              <a:solidFill>
                <a:prstClr val="black"/>
              </a:solidFill>
            </a:endParaRPr>
          </a:p>
        </p:txBody>
      </p:sp>
      <p:sp>
        <p:nvSpPr>
          <p:cNvPr id="8" name="object 8"/>
          <p:cNvSpPr/>
          <p:nvPr/>
        </p:nvSpPr>
        <p:spPr>
          <a:xfrm>
            <a:off x="2706012" y="2849260"/>
            <a:ext cx="52852" cy="52263"/>
          </a:xfrm>
          <a:custGeom>
            <a:avLst/>
            <a:gdLst/>
            <a:ahLst/>
            <a:cxnLst/>
            <a:rect l="l" t="t" r="r" b="b"/>
            <a:pathLst>
              <a:path w="52705" h="52069">
                <a:moveTo>
                  <a:pt x="52577" y="0"/>
                </a:moveTo>
                <a:lnTo>
                  <a:pt x="0" y="0"/>
                </a:lnTo>
                <a:lnTo>
                  <a:pt x="52577" y="51815"/>
                </a:lnTo>
                <a:lnTo>
                  <a:pt x="52577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pPr defTabSz="916932"/>
            <a:endParaRPr>
              <a:solidFill>
                <a:prstClr val="black"/>
              </a:solidFill>
            </a:endParaRPr>
          </a:p>
        </p:txBody>
      </p:sp>
      <p:sp>
        <p:nvSpPr>
          <p:cNvPr id="9" name="object 9"/>
          <p:cNvSpPr/>
          <p:nvPr/>
        </p:nvSpPr>
        <p:spPr>
          <a:xfrm>
            <a:off x="2970401" y="2713885"/>
            <a:ext cx="166197" cy="156153"/>
          </a:xfrm>
          <a:custGeom>
            <a:avLst/>
            <a:gdLst/>
            <a:ahLst/>
            <a:cxnLst/>
            <a:rect l="l" t="t" r="r" b="b"/>
            <a:pathLst>
              <a:path w="165735" h="155575">
                <a:moveTo>
                  <a:pt x="165353" y="0"/>
                </a:moveTo>
                <a:lnTo>
                  <a:pt x="102107" y="0"/>
                </a:lnTo>
                <a:lnTo>
                  <a:pt x="66293" y="42671"/>
                </a:lnTo>
                <a:lnTo>
                  <a:pt x="42671" y="42671"/>
                </a:lnTo>
                <a:lnTo>
                  <a:pt x="22859" y="62483"/>
                </a:lnTo>
                <a:lnTo>
                  <a:pt x="0" y="62483"/>
                </a:lnTo>
                <a:lnTo>
                  <a:pt x="0" y="115061"/>
                </a:lnTo>
                <a:lnTo>
                  <a:pt x="39623" y="155447"/>
                </a:lnTo>
                <a:lnTo>
                  <a:pt x="135635" y="155447"/>
                </a:lnTo>
                <a:lnTo>
                  <a:pt x="165353" y="115061"/>
                </a:lnTo>
                <a:lnTo>
                  <a:pt x="165353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pPr defTabSz="916932"/>
            <a:endParaRPr>
              <a:solidFill>
                <a:prstClr val="black"/>
              </a:solidFill>
            </a:endParaRPr>
          </a:p>
        </p:txBody>
      </p:sp>
      <p:sp>
        <p:nvSpPr>
          <p:cNvPr id="10" name="object 10"/>
          <p:cNvSpPr/>
          <p:nvPr/>
        </p:nvSpPr>
        <p:spPr>
          <a:xfrm>
            <a:off x="1973983" y="2839314"/>
            <a:ext cx="1490039" cy="1942675"/>
          </a:xfrm>
          <a:custGeom>
            <a:avLst/>
            <a:gdLst/>
            <a:ahLst/>
            <a:cxnLst/>
            <a:rect l="l" t="t" r="r" b="b"/>
            <a:pathLst>
              <a:path w="1485900" h="1935479">
                <a:moveTo>
                  <a:pt x="1426815" y="875537"/>
                </a:moveTo>
                <a:lnTo>
                  <a:pt x="458723" y="875537"/>
                </a:lnTo>
                <a:lnTo>
                  <a:pt x="567689" y="918209"/>
                </a:lnTo>
                <a:lnTo>
                  <a:pt x="557783" y="1053845"/>
                </a:lnTo>
                <a:lnTo>
                  <a:pt x="637031" y="1235201"/>
                </a:lnTo>
                <a:lnTo>
                  <a:pt x="630935" y="1284731"/>
                </a:lnTo>
                <a:lnTo>
                  <a:pt x="663701" y="1341119"/>
                </a:lnTo>
                <a:lnTo>
                  <a:pt x="614171" y="1469897"/>
                </a:lnTo>
                <a:lnTo>
                  <a:pt x="673607" y="1631441"/>
                </a:lnTo>
                <a:lnTo>
                  <a:pt x="706373" y="1757171"/>
                </a:lnTo>
                <a:lnTo>
                  <a:pt x="745997" y="1836419"/>
                </a:lnTo>
                <a:lnTo>
                  <a:pt x="789431" y="1935479"/>
                </a:lnTo>
                <a:lnTo>
                  <a:pt x="868679" y="1921763"/>
                </a:lnTo>
                <a:lnTo>
                  <a:pt x="997457" y="1849373"/>
                </a:lnTo>
                <a:lnTo>
                  <a:pt x="1056893" y="1760219"/>
                </a:lnTo>
                <a:lnTo>
                  <a:pt x="1053083" y="1700783"/>
                </a:lnTo>
                <a:lnTo>
                  <a:pt x="1129283" y="1651253"/>
                </a:lnTo>
                <a:lnTo>
                  <a:pt x="1116329" y="1565147"/>
                </a:lnTo>
                <a:lnTo>
                  <a:pt x="1231391" y="1426463"/>
                </a:lnTo>
                <a:lnTo>
                  <a:pt x="1248155" y="1314449"/>
                </a:lnTo>
                <a:lnTo>
                  <a:pt x="1218437" y="1274825"/>
                </a:lnTo>
                <a:lnTo>
                  <a:pt x="1231391" y="1228343"/>
                </a:lnTo>
                <a:lnTo>
                  <a:pt x="1205483" y="1188719"/>
                </a:lnTo>
                <a:lnTo>
                  <a:pt x="1290827" y="1079753"/>
                </a:lnTo>
                <a:lnTo>
                  <a:pt x="1290827" y="1024127"/>
                </a:lnTo>
                <a:lnTo>
                  <a:pt x="1409699" y="931163"/>
                </a:lnTo>
                <a:lnTo>
                  <a:pt x="1426815" y="875537"/>
                </a:lnTo>
                <a:close/>
              </a:path>
              <a:path w="1485900" h="1935479">
                <a:moveTo>
                  <a:pt x="353567" y="0"/>
                </a:moveTo>
                <a:lnTo>
                  <a:pt x="326897" y="52577"/>
                </a:lnTo>
                <a:lnTo>
                  <a:pt x="211073" y="155447"/>
                </a:lnTo>
                <a:lnTo>
                  <a:pt x="185165" y="247649"/>
                </a:lnTo>
                <a:lnTo>
                  <a:pt x="99059" y="313943"/>
                </a:lnTo>
                <a:lnTo>
                  <a:pt x="39623" y="445769"/>
                </a:lnTo>
                <a:lnTo>
                  <a:pt x="39623" y="525017"/>
                </a:lnTo>
                <a:lnTo>
                  <a:pt x="0" y="663701"/>
                </a:lnTo>
                <a:lnTo>
                  <a:pt x="52577" y="723137"/>
                </a:lnTo>
                <a:lnTo>
                  <a:pt x="185165" y="898397"/>
                </a:lnTo>
                <a:lnTo>
                  <a:pt x="224789" y="875537"/>
                </a:lnTo>
                <a:lnTo>
                  <a:pt x="1426815" y="875537"/>
                </a:lnTo>
                <a:lnTo>
                  <a:pt x="1466439" y="746759"/>
                </a:lnTo>
                <a:lnTo>
                  <a:pt x="1376933" y="746759"/>
                </a:lnTo>
                <a:lnTo>
                  <a:pt x="1280921" y="720089"/>
                </a:lnTo>
                <a:lnTo>
                  <a:pt x="1293875" y="660653"/>
                </a:lnTo>
                <a:lnTo>
                  <a:pt x="1198625" y="594359"/>
                </a:lnTo>
                <a:lnTo>
                  <a:pt x="1152143" y="435863"/>
                </a:lnTo>
                <a:lnTo>
                  <a:pt x="1059941" y="307085"/>
                </a:lnTo>
                <a:lnTo>
                  <a:pt x="1059941" y="257555"/>
                </a:lnTo>
                <a:lnTo>
                  <a:pt x="772667" y="257555"/>
                </a:lnTo>
                <a:lnTo>
                  <a:pt x="696467" y="175259"/>
                </a:lnTo>
                <a:lnTo>
                  <a:pt x="624077" y="155447"/>
                </a:lnTo>
                <a:lnTo>
                  <a:pt x="618305" y="66293"/>
                </a:lnTo>
                <a:lnTo>
                  <a:pt x="512063" y="66293"/>
                </a:lnTo>
                <a:lnTo>
                  <a:pt x="445769" y="42671"/>
                </a:lnTo>
                <a:lnTo>
                  <a:pt x="353567" y="0"/>
                </a:lnTo>
                <a:close/>
              </a:path>
              <a:path w="1485900" h="1935479">
                <a:moveTo>
                  <a:pt x="1485899" y="683513"/>
                </a:moveTo>
                <a:lnTo>
                  <a:pt x="1376933" y="746759"/>
                </a:lnTo>
                <a:lnTo>
                  <a:pt x="1466439" y="746759"/>
                </a:lnTo>
                <a:lnTo>
                  <a:pt x="1485899" y="683513"/>
                </a:lnTo>
                <a:close/>
              </a:path>
              <a:path w="1485900" h="1935479">
                <a:moveTo>
                  <a:pt x="838961" y="178307"/>
                </a:moveTo>
                <a:lnTo>
                  <a:pt x="802385" y="214883"/>
                </a:lnTo>
                <a:lnTo>
                  <a:pt x="772667" y="257555"/>
                </a:lnTo>
                <a:lnTo>
                  <a:pt x="1059941" y="257555"/>
                </a:lnTo>
                <a:lnTo>
                  <a:pt x="1059941" y="227837"/>
                </a:lnTo>
                <a:lnTo>
                  <a:pt x="977645" y="227837"/>
                </a:lnTo>
                <a:lnTo>
                  <a:pt x="838961" y="178307"/>
                </a:lnTo>
                <a:close/>
              </a:path>
              <a:path w="1485900" h="1935479">
                <a:moveTo>
                  <a:pt x="1010411" y="214883"/>
                </a:moveTo>
                <a:lnTo>
                  <a:pt x="977645" y="227837"/>
                </a:lnTo>
                <a:lnTo>
                  <a:pt x="1059941" y="227837"/>
                </a:lnTo>
                <a:lnTo>
                  <a:pt x="1059941" y="217931"/>
                </a:lnTo>
                <a:lnTo>
                  <a:pt x="1010411" y="214883"/>
                </a:lnTo>
                <a:close/>
              </a:path>
              <a:path w="1485900" h="1935479">
                <a:moveTo>
                  <a:pt x="617219" y="49529"/>
                </a:moveTo>
                <a:lnTo>
                  <a:pt x="512063" y="66293"/>
                </a:lnTo>
                <a:lnTo>
                  <a:pt x="618305" y="66293"/>
                </a:lnTo>
                <a:lnTo>
                  <a:pt x="617219" y="49529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pPr defTabSz="916932"/>
            <a:endParaRPr>
              <a:solidFill>
                <a:prstClr val="black"/>
              </a:solidFill>
            </a:endParaRPr>
          </a:p>
        </p:txBody>
      </p:sp>
      <p:sp>
        <p:nvSpPr>
          <p:cNvPr id="11" name="object 11"/>
          <p:cNvSpPr/>
          <p:nvPr/>
        </p:nvSpPr>
        <p:spPr>
          <a:xfrm>
            <a:off x="5421708" y="3327277"/>
            <a:ext cx="52852" cy="89230"/>
          </a:xfrm>
          <a:custGeom>
            <a:avLst/>
            <a:gdLst/>
            <a:ahLst/>
            <a:cxnLst/>
            <a:rect l="l" t="t" r="r" b="b"/>
            <a:pathLst>
              <a:path w="52704" h="88900">
                <a:moveTo>
                  <a:pt x="22859" y="0"/>
                </a:moveTo>
                <a:lnTo>
                  <a:pt x="9905" y="12953"/>
                </a:lnTo>
                <a:lnTo>
                  <a:pt x="0" y="45719"/>
                </a:lnTo>
                <a:lnTo>
                  <a:pt x="9905" y="62483"/>
                </a:lnTo>
                <a:lnTo>
                  <a:pt x="0" y="75437"/>
                </a:lnTo>
                <a:lnTo>
                  <a:pt x="9905" y="88391"/>
                </a:lnTo>
                <a:lnTo>
                  <a:pt x="29717" y="75437"/>
                </a:lnTo>
                <a:lnTo>
                  <a:pt x="52577" y="75437"/>
                </a:lnTo>
                <a:lnTo>
                  <a:pt x="22859" y="62483"/>
                </a:lnTo>
                <a:lnTo>
                  <a:pt x="22859" y="45719"/>
                </a:lnTo>
                <a:lnTo>
                  <a:pt x="29717" y="25907"/>
                </a:lnTo>
                <a:lnTo>
                  <a:pt x="22859" y="0"/>
                </a:lnTo>
                <a:close/>
              </a:path>
              <a:path w="52704" h="88900">
                <a:moveTo>
                  <a:pt x="52577" y="75437"/>
                </a:moveTo>
                <a:lnTo>
                  <a:pt x="29717" y="75437"/>
                </a:lnTo>
                <a:lnTo>
                  <a:pt x="52577" y="88391"/>
                </a:lnTo>
                <a:lnTo>
                  <a:pt x="52577" y="75437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pPr defTabSz="916932"/>
            <a:endParaRPr>
              <a:solidFill>
                <a:prstClr val="black"/>
              </a:solidFill>
            </a:endParaRPr>
          </a:p>
        </p:txBody>
      </p:sp>
      <p:sp>
        <p:nvSpPr>
          <p:cNvPr id="12" name="object 12"/>
          <p:cNvSpPr/>
          <p:nvPr/>
        </p:nvSpPr>
        <p:spPr>
          <a:xfrm>
            <a:off x="5140510" y="3730344"/>
            <a:ext cx="220959" cy="318680"/>
          </a:xfrm>
          <a:custGeom>
            <a:avLst/>
            <a:gdLst/>
            <a:ahLst/>
            <a:cxnLst/>
            <a:rect l="l" t="t" r="r" b="b"/>
            <a:pathLst>
              <a:path w="220345" h="317500">
                <a:moveTo>
                  <a:pt x="170687" y="0"/>
                </a:moveTo>
                <a:lnTo>
                  <a:pt x="78485" y="158495"/>
                </a:lnTo>
                <a:lnTo>
                  <a:pt x="0" y="158495"/>
                </a:lnTo>
                <a:lnTo>
                  <a:pt x="16001" y="264413"/>
                </a:lnTo>
                <a:lnTo>
                  <a:pt x="180593" y="316991"/>
                </a:lnTo>
                <a:lnTo>
                  <a:pt x="220217" y="92201"/>
                </a:lnTo>
                <a:lnTo>
                  <a:pt x="170687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pPr defTabSz="916932"/>
            <a:endParaRPr>
              <a:solidFill>
                <a:prstClr val="black"/>
              </a:solidFill>
            </a:endParaRPr>
          </a:p>
        </p:txBody>
      </p:sp>
      <p:sp>
        <p:nvSpPr>
          <p:cNvPr id="13" name="object 13"/>
          <p:cNvSpPr/>
          <p:nvPr/>
        </p:nvSpPr>
        <p:spPr>
          <a:xfrm>
            <a:off x="5587518" y="3852721"/>
            <a:ext cx="383972" cy="309120"/>
          </a:xfrm>
          <a:custGeom>
            <a:avLst/>
            <a:gdLst/>
            <a:ahLst/>
            <a:cxnLst/>
            <a:rect l="l" t="t" r="r" b="b"/>
            <a:pathLst>
              <a:path w="382904" h="307975">
                <a:moveTo>
                  <a:pt x="316449" y="169163"/>
                </a:moveTo>
                <a:lnTo>
                  <a:pt x="240791" y="169163"/>
                </a:lnTo>
                <a:lnTo>
                  <a:pt x="382523" y="307847"/>
                </a:lnTo>
                <a:lnTo>
                  <a:pt x="316449" y="169163"/>
                </a:lnTo>
                <a:close/>
              </a:path>
              <a:path w="382904" h="307975">
                <a:moveTo>
                  <a:pt x="0" y="0"/>
                </a:moveTo>
                <a:lnTo>
                  <a:pt x="22859" y="73151"/>
                </a:lnTo>
                <a:lnTo>
                  <a:pt x="145541" y="179069"/>
                </a:lnTo>
                <a:lnTo>
                  <a:pt x="240791" y="169163"/>
                </a:lnTo>
                <a:lnTo>
                  <a:pt x="316449" y="169163"/>
                </a:lnTo>
                <a:lnTo>
                  <a:pt x="313181" y="162305"/>
                </a:lnTo>
                <a:lnTo>
                  <a:pt x="313181" y="105917"/>
                </a:lnTo>
                <a:lnTo>
                  <a:pt x="128777" y="29717"/>
                </a:lnTo>
                <a:lnTo>
                  <a:pt x="0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pPr defTabSz="916932"/>
            <a:endParaRPr>
              <a:solidFill>
                <a:prstClr val="black"/>
              </a:solidFill>
            </a:endParaRPr>
          </a:p>
        </p:txBody>
      </p:sp>
      <p:sp>
        <p:nvSpPr>
          <p:cNvPr id="14" name="object 14"/>
          <p:cNvSpPr/>
          <p:nvPr/>
        </p:nvSpPr>
        <p:spPr>
          <a:xfrm>
            <a:off x="6323372" y="4486763"/>
            <a:ext cx="257891" cy="331428"/>
          </a:xfrm>
          <a:custGeom>
            <a:avLst/>
            <a:gdLst/>
            <a:ahLst/>
            <a:cxnLst/>
            <a:rect l="l" t="t" r="r" b="b"/>
            <a:pathLst>
              <a:path w="257175" h="330200">
                <a:moveTo>
                  <a:pt x="157733" y="0"/>
                </a:moveTo>
                <a:lnTo>
                  <a:pt x="147827" y="128777"/>
                </a:lnTo>
                <a:lnTo>
                  <a:pt x="0" y="277367"/>
                </a:lnTo>
                <a:lnTo>
                  <a:pt x="52577" y="329945"/>
                </a:lnTo>
                <a:lnTo>
                  <a:pt x="256793" y="99059"/>
                </a:lnTo>
                <a:lnTo>
                  <a:pt x="157733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pPr defTabSz="916932"/>
            <a:endParaRPr>
              <a:solidFill>
                <a:prstClr val="black"/>
              </a:solidFill>
            </a:endParaRPr>
          </a:p>
        </p:txBody>
      </p:sp>
      <p:sp>
        <p:nvSpPr>
          <p:cNvPr id="15" name="object 15"/>
          <p:cNvSpPr/>
          <p:nvPr/>
        </p:nvSpPr>
        <p:spPr>
          <a:xfrm>
            <a:off x="2437042" y="2212919"/>
            <a:ext cx="126080" cy="215427"/>
          </a:xfrm>
          <a:custGeom>
            <a:avLst/>
            <a:gdLst/>
            <a:ahLst/>
            <a:cxnLst/>
            <a:rect l="l" t="t" r="r" b="b"/>
            <a:pathLst>
              <a:path w="125730" h="214630">
                <a:moveTo>
                  <a:pt x="96011" y="0"/>
                </a:moveTo>
                <a:lnTo>
                  <a:pt x="72389" y="0"/>
                </a:lnTo>
                <a:lnTo>
                  <a:pt x="46481" y="29717"/>
                </a:lnTo>
                <a:lnTo>
                  <a:pt x="46481" y="89153"/>
                </a:lnTo>
                <a:lnTo>
                  <a:pt x="59435" y="102107"/>
                </a:lnTo>
                <a:lnTo>
                  <a:pt x="59435" y="128777"/>
                </a:lnTo>
                <a:lnTo>
                  <a:pt x="52577" y="128777"/>
                </a:lnTo>
                <a:lnTo>
                  <a:pt x="29717" y="151637"/>
                </a:lnTo>
                <a:lnTo>
                  <a:pt x="29717" y="175259"/>
                </a:lnTo>
                <a:lnTo>
                  <a:pt x="0" y="214121"/>
                </a:lnTo>
                <a:lnTo>
                  <a:pt x="96011" y="214121"/>
                </a:lnTo>
                <a:lnTo>
                  <a:pt x="125729" y="168401"/>
                </a:lnTo>
                <a:lnTo>
                  <a:pt x="92201" y="141731"/>
                </a:lnTo>
                <a:lnTo>
                  <a:pt x="92201" y="46481"/>
                </a:lnTo>
                <a:lnTo>
                  <a:pt x="108965" y="26669"/>
                </a:lnTo>
                <a:lnTo>
                  <a:pt x="79247" y="26669"/>
                </a:lnTo>
                <a:lnTo>
                  <a:pt x="96011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pPr defTabSz="916932"/>
            <a:endParaRPr>
              <a:solidFill>
                <a:prstClr val="black"/>
              </a:solidFill>
            </a:endParaRPr>
          </a:p>
        </p:txBody>
      </p:sp>
      <p:sp>
        <p:nvSpPr>
          <p:cNvPr id="16" name="object 16"/>
          <p:cNvSpPr/>
          <p:nvPr/>
        </p:nvSpPr>
        <p:spPr>
          <a:xfrm>
            <a:off x="2394254" y="2284810"/>
            <a:ext cx="66861" cy="76483"/>
          </a:xfrm>
          <a:custGeom>
            <a:avLst/>
            <a:gdLst/>
            <a:ahLst/>
            <a:cxnLst/>
            <a:rect l="l" t="t" r="r" b="b"/>
            <a:pathLst>
              <a:path w="66675" h="76200">
                <a:moveTo>
                  <a:pt x="66293" y="0"/>
                </a:moveTo>
                <a:lnTo>
                  <a:pt x="43433" y="0"/>
                </a:lnTo>
                <a:lnTo>
                  <a:pt x="0" y="49529"/>
                </a:lnTo>
                <a:lnTo>
                  <a:pt x="0" y="76199"/>
                </a:lnTo>
                <a:lnTo>
                  <a:pt x="39623" y="76199"/>
                </a:lnTo>
                <a:lnTo>
                  <a:pt x="56387" y="56387"/>
                </a:lnTo>
                <a:lnTo>
                  <a:pt x="56387" y="26669"/>
                </a:lnTo>
                <a:lnTo>
                  <a:pt x="66293" y="26669"/>
                </a:lnTo>
                <a:lnTo>
                  <a:pt x="66293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pPr defTabSz="916932"/>
            <a:endParaRPr>
              <a:solidFill>
                <a:prstClr val="black"/>
              </a:solidFill>
            </a:endParaRPr>
          </a:p>
        </p:txBody>
      </p:sp>
      <p:sp>
        <p:nvSpPr>
          <p:cNvPr id="17" name="object 17"/>
          <p:cNvSpPr/>
          <p:nvPr/>
        </p:nvSpPr>
        <p:spPr>
          <a:xfrm>
            <a:off x="2292625" y="2155557"/>
            <a:ext cx="843719" cy="714481"/>
          </a:xfrm>
          <a:custGeom>
            <a:avLst/>
            <a:gdLst/>
            <a:ahLst/>
            <a:cxnLst/>
            <a:rect l="l" t="t" r="r" b="b"/>
            <a:pathLst>
              <a:path w="841375" h="711835">
                <a:moveTo>
                  <a:pt x="692657" y="460247"/>
                </a:moveTo>
                <a:lnTo>
                  <a:pt x="432053" y="460247"/>
                </a:lnTo>
                <a:lnTo>
                  <a:pt x="432053" y="483107"/>
                </a:lnTo>
                <a:lnTo>
                  <a:pt x="527303" y="589025"/>
                </a:lnTo>
                <a:lnTo>
                  <a:pt x="527303" y="621791"/>
                </a:lnTo>
                <a:lnTo>
                  <a:pt x="566927" y="668273"/>
                </a:lnTo>
                <a:lnTo>
                  <a:pt x="557021" y="678179"/>
                </a:lnTo>
                <a:lnTo>
                  <a:pt x="586739" y="711707"/>
                </a:lnTo>
                <a:lnTo>
                  <a:pt x="630173" y="661415"/>
                </a:lnTo>
                <a:lnTo>
                  <a:pt x="603503" y="631697"/>
                </a:lnTo>
                <a:lnTo>
                  <a:pt x="630173" y="601979"/>
                </a:lnTo>
                <a:lnTo>
                  <a:pt x="665987" y="601979"/>
                </a:lnTo>
                <a:lnTo>
                  <a:pt x="682751" y="585977"/>
                </a:lnTo>
                <a:lnTo>
                  <a:pt x="705611" y="585977"/>
                </a:lnTo>
                <a:lnTo>
                  <a:pt x="675893" y="542543"/>
                </a:lnTo>
                <a:lnTo>
                  <a:pt x="692657" y="522731"/>
                </a:lnTo>
                <a:lnTo>
                  <a:pt x="692657" y="460247"/>
                </a:lnTo>
                <a:close/>
              </a:path>
              <a:path w="841375" h="711835">
                <a:moveTo>
                  <a:pt x="405383" y="480059"/>
                </a:moveTo>
                <a:lnTo>
                  <a:pt x="345947" y="480059"/>
                </a:lnTo>
                <a:lnTo>
                  <a:pt x="369569" y="505967"/>
                </a:lnTo>
                <a:lnTo>
                  <a:pt x="365759" y="532637"/>
                </a:lnTo>
                <a:lnTo>
                  <a:pt x="457961" y="625601"/>
                </a:lnTo>
                <a:lnTo>
                  <a:pt x="457961" y="665225"/>
                </a:lnTo>
                <a:lnTo>
                  <a:pt x="477773" y="648461"/>
                </a:lnTo>
                <a:lnTo>
                  <a:pt x="467867" y="625601"/>
                </a:lnTo>
                <a:lnTo>
                  <a:pt x="477773" y="611885"/>
                </a:lnTo>
                <a:lnTo>
                  <a:pt x="493394" y="611885"/>
                </a:lnTo>
                <a:lnTo>
                  <a:pt x="405383" y="502919"/>
                </a:lnTo>
                <a:lnTo>
                  <a:pt x="405383" y="480059"/>
                </a:lnTo>
                <a:close/>
              </a:path>
              <a:path w="841375" h="711835">
                <a:moveTo>
                  <a:pt x="102107" y="430529"/>
                </a:moveTo>
                <a:lnTo>
                  <a:pt x="25907" y="430529"/>
                </a:lnTo>
                <a:lnTo>
                  <a:pt x="25907" y="483107"/>
                </a:lnTo>
                <a:lnTo>
                  <a:pt x="0" y="515873"/>
                </a:lnTo>
                <a:lnTo>
                  <a:pt x="0" y="585977"/>
                </a:lnTo>
                <a:lnTo>
                  <a:pt x="49529" y="641603"/>
                </a:lnTo>
                <a:lnTo>
                  <a:pt x="121919" y="641603"/>
                </a:lnTo>
                <a:lnTo>
                  <a:pt x="233933" y="505967"/>
                </a:lnTo>
                <a:lnTo>
                  <a:pt x="332993" y="505967"/>
                </a:lnTo>
                <a:lnTo>
                  <a:pt x="345947" y="480059"/>
                </a:lnTo>
                <a:lnTo>
                  <a:pt x="405383" y="480059"/>
                </a:lnTo>
                <a:lnTo>
                  <a:pt x="405383" y="473201"/>
                </a:lnTo>
                <a:lnTo>
                  <a:pt x="141731" y="473201"/>
                </a:lnTo>
                <a:lnTo>
                  <a:pt x="102107" y="430529"/>
                </a:lnTo>
                <a:close/>
              </a:path>
              <a:path w="841375" h="711835">
                <a:moveTo>
                  <a:pt x="493394" y="611885"/>
                </a:moveTo>
                <a:lnTo>
                  <a:pt x="477773" y="611885"/>
                </a:lnTo>
                <a:lnTo>
                  <a:pt x="494537" y="625601"/>
                </a:lnTo>
                <a:lnTo>
                  <a:pt x="501395" y="621791"/>
                </a:lnTo>
                <a:lnTo>
                  <a:pt x="493394" y="611885"/>
                </a:lnTo>
                <a:close/>
              </a:path>
              <a:path w="841375" h="711835">
                <a:moveTo>
                  <a:pt x="799076" y="416813"/>
                </a:moveTo>
                <a:lnTo>
                  <a:pt x="722375" y="416813"/>
                </a:lnTo>
                <a:lnTo>
                  <a:pt x="735329" y="430529"/>
                </a:lnTo>
                <a:lnTo>
                  <a:pt x="765047" y="430529"/>
                </a:lnTo>
                <a:lnTo>
                  <a:pt x="752093" y="450341"/>
                </a:lnTo>
                <a:lnTo>
                  <a:pt x="778001" y="480059"/>
                </a:lnTo>
                <a:lnTo>
                  <a:pt x="794765" y="453389"/>
                </a:lnTo>
                <a:lnTo>
                  <a:pt x="814577" y="453389"/>
                </a:lnTo>
                <a:lnTo>
                  <a:pt x="814577" y="443483"/>
                </a:lnTo>
                <a:lnTo>
                  <a:pt x="804671" y="443483"/>
                </a:lnTo>
                <a:lnTo>
                  <a:pt x="787907" y="430529"/>
                </a:lnTo>
                <a:lnTo>
                  <a:pt x="799076" y="416813"/>
                </a:lnTo>
                <a:close/>
              </a:path>
              <a:path w="841375" h="711835">
                <a:moveTo>
                  <a:pt x="454913" y="228599"/>
                </a:moveTo>
                <a:lnTo>
                  <a:pt x="336041" y="228599"/>
                </a:lnTo>
                <a:lnTo>
                  <a:pt x="286511" y="278129"/>
                </a:lnTo>
                <a:lnTo>
                  <a:pt x="266699" y="278129"/>
                </a:lnTo>
                <a:lnTo>
                  <a:pt x="240791" y="310895"/>
                </a:lnTo>
                <a:lnTo>
                  <a:pt x="141731" y="310895"/>
                </a:lnTo>
                <a:lnTo>
                  <a:pt x="174497" y="357377"/>
                </a:lnTo>
                <a:lnTo>
                  <a:pt x="174497" y="430529"/>
                </a:lnTo>
                <a:lnTo>
                  <a:pt x="141731" y="473201"/>
                </a:lnTo>
                <a:lnTo>
                  <a:pt x="405383" y="473201"/>
                </a:lnTo>
                <a:lnTo>
                  <a:pt x="405383" y="460247"/>
                </a:lnTo>
                <a:lnTo>
                  <a:pt x="692657" y="460247"/>
                </a:lnTo>
                <a:lnTo>
                  <a:pt x="692657" y="453389"/>
                </a:lnTo>
                <a:lnTo>
                  <a:pt x="722375" y="416813"/>
                </a:lnTo>
                <a:lnTo>
                  <a:pt x="799076" y="416813"/>
                </a:lnTo>
                <a:lnTo>
                  <a:pt x="831341" y="377189"/>
                </a:lnTo>
                <a:lnTo>
                  <a:pt x="841247" y="377189"/>
                </a:lnTo>
                <a:lnTo>
                  <a:pt x="841247" y="238505"/>
                </a:lnTo>
                <a:lnTo>
                  <a:pt x="461771" y="238505"/>
                </a:lnTo>
                <a:lnTo>
                  <a:pt x="454913" y="228599"/>
                </a:lnTo>
                <a:close/>
              </a:path>
              <a:path w="841375" h="711835">
                <a:moveTo>
                  <a:pt x="841247" y="377189"/>
                </a:moveTo>
                <a:lnTo>
                  <a:pt x="831341" y="377189"/>
                </a:lnTo>
                <a:lnTo>
                  <a:pt x="831341" y="453389"/>
                </a:lnTo>
                <a:lnTo>
                  <a:pt x="841247" y="453389"/>
                </a:lnTo>
                <a:lnTo>
                  <a:pt x="841247" y="377189"/>
                </a:lnTo>
                <a:close/>
              </a:path>
              <a:path w="841375" h="711835">
                <a:moveTo>
                  <a:pt x="501395" y="204977"/>
                </a:moveTo>
                <a:lnTo>
                  <a:pt x="461771" y="238505"/>
                </a:lnTo>
                <a:lnTo>
                  <a:pt x="841247" y="238505"/>
                </a:lnTo>
                <a:lnTo>
                  <a:pt x="841247" y="231647"/>
                </a:lnTo>
                <a:lnTo>
                  <a:pt x="527303" y="231647"/>
                </a:lnTo>
                <a:lnTo>
                  <a:pt x="501395" y="204977"/>
                </a:lnTo>
                <a:close/>
              </a:path>
              <a:path w="841375" h="711835">
                <a:moveTo>
                  <a:pt x="566927" y="135635"/>
                </a:moveTo>
                <a:lnTo>
                  <a:pt x="566927" y="185165"/>
                </a:lnTo>
                <a:lnTo>
                  <a:pt x="527303" y="231647"/>
                </a:lnTo>
                <a:lnTo>
                  <a:pt x="841247" y="231647"/>
                </a:lnTo>
                <a:lnTo>
                  <a:pt x="841247" y="172211"/>
                </a:lnTo>
                <a:lnTo>
                  <a:pt x="596645" y="172211"/>
                </a:lnTo>
                <a:lnTo>
                  <a:pt x="566927" y="135635"/>
                </a:lnTo>
                <a:close/>
              </a:path>
              <a:path w="841375" h="711835">
                <a:moveTo>
                  <a:pt x="408431" y="122681"/>
                </a:moveTo>
                <a:lnTo>
                  <a:pt x="375665" y="159257"/>
                </a:lnTo>
                <a:lnTo>
                  <a:pt x="375665" y="228599"/>
                </a:lnTo>
                <a:lnTo>
                  <a:pt x="405383" y="228599"/>
                </a:lnTo>
                <a:lnTo>
                  <a:pt x="432053" y="195071"/>
                </a:lnTo>
                <a:lnTo>
                  <a:pt x="432053" y="182117"/>
                </a:lnTo>
                <a:lnTo>
                  <a:pt x="408431" y="159257"/>
                </a:lnTo>
                <a:lnTo>
                  <a:pt x="408431" y="122681"/>
                </a:lnTo>
                <a:close/>
              </a:path>
              <a:path w="841375" h="711835">
                <a:moveTo>
                  <a:pt x="841247" y="0"/>
                </a:moveTo>
                <a:lnTo>
                  <a:pt x="553973" y="0"/>
                </a:lnTo>
                <a:lnTo>
                  <a:pt x="553973" y="49529"/>
                </a:lnTo>
                <a:lnTo>
                  <a:pt x="570737" y="66293"/>
                </a:lnTo>
                <a:lnTo>
                  <a:pt x="662939" y="66293"/>
                </a:lnTo>
                <a:lnTo>
                  <a:pt x="662939" y="92963"/>
                </a:lnTo>
                <a:lnTo>
                  <a:pt x="596645" y="92963"/>
                </a:lnTo>
                <a:lnTo>
                  <a:pt x="596645" y="172211"/>
                </a:lnTo>
                <a:lnTo>
                  <a:pt x="841247" y="172211"/>
                </a:lnTo>
                <a:lnTo>
                  <a:pt x="841247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pPr defTabSz="916932"/>
            <a:endParaRPr>
              <a:solidFill>
                <a:prstClr val="black"/>
              </a:solidFill>
            </a:endParaRPr>
          </a:p>
        </p:txBody>
      </p:sp>
      <p:sp>
        <p:nvSpPr>
          <p:cNvPr id="18" name="object 18"/>
          <p:cNvSpPr/>
          <p:nvPr/>
        </p:nvSpPr>
        <p:spPr>
          <a:xfrm>
            <a:off x="2651764" y="1400667"/>
            <a:ext cx="3604748" cy="2546256"/>
          </a:xfrm>
          <a:custGeom>
            <a:avLst/>
            <a:gdLst/>
            <a:ahLst/>
            <a:cxnLst/>
            <a:rect l="l" t="t" r="r" b="b"/>
            <a:pathLst>
              <a:path w="3594735" h="2536825">
                <a:moveTo>
                  <a:pt x="2362774" y="1958339"/>
                </a:moveTo>
                <a:lnTo>
                  <a:pt x="1926335" y="1958339"/>
                </a:lnTo>
                <a:lnTo>
                  <a:pt x="2094737" y="2067305"/>
                </a:lnTo>
                <a:lnTo>
                  <a:pt x="2233421" y="2467355"/>
                </a:lnTo>
                <a:lnTo>
                  <a:pt x="2349245" y="2536697"/>
                </a:lnTo>
                <a:lnTo>
                  <a:pt x="2279903" y="2417825"/>
                </a:lnTo>
                <a:lnTo>
                  <a:pt x="2196845" y="2338577"/>
                </a:lnTo>
                <a:lnTo>
                  <a:pt x="2213609" y="2242565"/>
                </a:lnTo>
                <a:lnTo>
                  <a:pt x="2375563" y="2242565"/>
                </a:lnTo>
                <a:lnTo>
                  <a:pt x="2418587" y="2170175"/>
                </a:lnTo>
                <a:lnTo>
                  <a:pt x="2411729" y="2031491"/>
                </a:lnTo>
                <a:lnTo>
                  <a:pt x="2362774" y="1958339"/>
                </a:lnTo>
                <a:close/>
              </a:path>
              <a:path w="3594735" h="2536825">
                <a:moveTo>
                  <a:pt x="2360734" y="1955291"/>
                </a:moveTo>
                <a:lnTo>
                  <a:pt x="1374647" y="1955291"/>
                </a:lnTo>
                <a:lnTo>
                  <a:pt x="1374647" y="2100833"/>
                </a:lnTo>
                <a:lnTo>
                  <a:pt x="1556003" y="2437637"/>
                </a:lnTo>
                <a:lnTo>
                  <a:pt x="1609343" y="2437637"/>
                </a:lnTo>
                <a:lnTo>
                  <a:pt x="1661921" y="2275331"/>
                </a:lnTo>
                <a:lnTo>
                  <a:pt x="1642109" y="2196083"/>
                </a:lnTo>
                <a:lnTo>
                  <a:pt x="1800605" y="1968245"/>
                </a:lnTo>
                <a:lnTo>
                  <a:pt x="1926335" y="1958339"/>
                </a:lnTo>
                <a:lnTo>
                  <a:pt x="2362774" y="1958339"/>
                </a:lnTo>
                <a:lnTo>
                  <a:pt x="2360734" y="1955291"/>
                </a:lnTo>
                <a:close/>
              </a:path>
              <a:path w="3594735" h="2536825">
                <a:moveTo>
                  <a:pt x="2375563" y="2242565"/>
                </a:moveTo>
                <a:lnTo>
                  <a:pt x="2213609" y="2242565"/>
                </a:lnTo>
                <a:lnTo>
                  <a:pt x="2322575" y="2331719"/>
                </a:lnTo>
                <a:lnTo>
                  <a:pt x="2375563" y="2242565"/>
                </a:lnTo>
                <a:close/>
              </a:path>
              <a:path w="3594735" h="2536825">
                <a:moveTo>
                  <a:pt x="395193" y="597407"/>
                </a:moveTo>
                <a:lnTo>
                  <a:pt x="278129" y="597407"/>
                </a:lnTo>
                <a:lnTo>
                  <a:pt x="284225" y="637031"/>
                </a:lnTo>
                <a:lnTo>
                  <a:pt x="201929" y="746759"/>
                </a:lnTo>
                <a:lnTo>
                  <a:pt x="492251" y="746759"/>
                </a:lnTo>
                <a:lnTo>
                  <a:pt x="492251" y="1208531"/>
                </a:lnTo>
                <a:lnTo>
                  <a:pt x="548639" y="1271777"/>
                </a:lnTo>
                <a:lnTo>
                  <a:pt x="492251" y="1297685"/>
                </a:lnTo>
                <a:lnTo>
                  <a:pt x="492251" y="1426463"/>
                </a:lnTo>
                <a:lnTo>
                  <a:pt x="505967" y="1542287"/>
                </a:lnTo>
                <a:lnTo>
                  <a:pt x="393191" y="1635251"/>
                </a:lnTo>
                <a:lnTo>
                  <a:pt x="419861" y="1710689"/>
                </a:lnTo>
                <a:lnTo>
                  <a:pt x="627887" y="1997963"/>
                </a:lnTo>
                <a:lnTo>
                  <a:pt x="627887" y="2081021"/>
                </a:lnTo>
                <a:lnTo>
                  <a:pt x="773429" y="2047493"/>
                </a:lnTo>
                <a:lnTo>
                  <a:pt x="915907" y="1905761"/>
                </a:lnTo>
                <a:lnTo>
                  <a:pt x="869441" y="1905761"/>
                </a:lnTo>
                <a:lnTo>
                  <a:pt x="726947" y="1799843"/>
                </a:lnTo>
                <a:lnTo>
                  <a:pt x="736853" y="1684781"/>
                </a:lnTo>
                <a:lnTo>
                  <a:pt x="2718369" y="1684781"/>
                </a:lnTo>
                <a:lnTo>
                  <a:pt x="2735579" y="1638299"/>
                </a:lnTo>
                <a:lnTo>
                  <a:pt x="2708909" y="1549145"/>
                </a:lnTo>
                <a:lnTo>
                  <a:pt x="2632709" y="1373885"/>
                </a:lnTo>
                <a:lnTo>
                  <a:pt x="2718815" y="1327403"/>
                </a:lnTo>
                <a:lnTo>
                  <a:pt x="2800366" y="1327403"/>
                </a:lnTo>
                <a:lnTo>
                  <a:pt x="2765297" y="1271777"/>
                </a:lnTo>
                <a:lnTo>
                  <a:pt x="2844545" y="1208531"/>
                </a:lnTo>
                <a:lnTo>
                  <a:pt x="2910839" y="1050035"/>
                </a:lnTo>
                <a:lnTo>
                  <a:pt x="2923793" y="901445"/>
                </a:lnTo>
                <a:lnTo>
                  <a:pt x="2867405" y="901445"/>
                </a:lnTo>
                <a:lnTo>
                  <a:pt x="2920745" y="676655"/>
                </a:lnTo>
                <a:lnTo>
                  <a:pt x="3100380" y="676655"/>
                </a:lnTo>
                <a:lnTo>
                  <a:pt x="3109552" y="666749"/>
                </a:lnTo>
                <a:lnTo>
                  <a:pt x="452627" y="666749"/>
                </a:lnTo>
                <a:lnTo>
                  <a:pt x="395193" y="597407"/>
                </a:lnTo>
                <a:close/>
              </a:path>
              <a:path w="3594735" h="2536825">
                <a:moveTo>
                  <a:pt x="2718369" y="1684781"/>
                </a:moveTo>
                <a:lnTo>
                  <a:pt x="736853" y="1684781"/>
                </a:lnTo>
                <a:lnTo>
                  <a:pt x="909065" y="1799843"/>
                </a:lnTo>
                <a:lnTo>
                  <a:pt x="1110233" y="1799843"/>
                </a:lnTo>
                <a:lnTo>
                  <a:pt x="1271777" y="1915667"/>
                </a:lnTo>
                <a:lnTo>
                  <a:pt x="1232153" y="2004821"/>
                </a:lnTo>
                <a:lnTo>
                  <a:pt x="1335023" y="2007869"/>
                </a:lnTo>
                <a:lnTo>
                  <a:pt x="1374647" y="1955291"/>
                </a:lnTo>
                <a:lnTo>
                  <a:pt x="2360734" y="1955291"/>
                </a:lnTo>
                <a:lnTo>
                  <a:pt x="2345435" y="1932431"/>
                </a:lnTo>
                <a:lnTo>
                  <a:pt x="2513382" y="1932431"/>
                </a:lnTo>
                <a:lnTo>
                  <a:pt x="2646425" y="1879091"/>
                </a:lnTo>
                <a:lnTo>
                  <a:pt x="2718369" y="1684781"/>
                </a:lnTo>
                <a:close/>
              </a:path>
              <a:path w="3594735" h="2536825">
                <a:moveTo>
                  <a:pt x="2513382" y="1932431"/>
                </a:moveTo>
                <a:lnTo>
                  <a:pt x="2345435" y="1932431"/>
                </a:lnTo>
                <a:lnTo>
                  <a:pt x="2481071" y="1945385"/>
                </a:lnTo>
                <a:lnTo>
                  <a:pt x="2513382" y="1932431"/>
                </a:lnTo>
                <a:close/>
              </a:path>
              <a:path w="3594735" h="2536825">
                <a:moveTo>
                  <a:pt x="918971" y="1902713"/>
                </a:moveTo>
                <a:lnTo>
                  <a:pt x="869441" y="1905761"/>
                </a:lnTo>
                <a:lnTo>
                  <a:pt x="915907" y="1905761"/>
                </a:lnTo>
                <a:lnTo>
                  <a:pt x="918971" y="1902713"/>
                </a:lnTo>
                <a:close/>
              </a:path>
              <a:path w="3594735" h="2536825">
                <a:moveTo>
                  <a:pt x="2800366" y="1327403"/>
                </a:moveTo>
                <a:lnTo>
                  <a:pt x="2718815" y="1327403"/>
                </a:lnTo>
                <a:lnTo>
                  <a:pt x="2772155" y="1363979"/>
                </a:lnTo>
                <a:lnTo>
                  <a:pt x="2772155" y="1386839"/>
                </a:lnTo>
                <a:lnTo>
                  <a:pt x="2788157" y="1450085"/>
                </a:lnTo>
                <a:lnTo>
                  <a:pt x="2831591" y="1376933"/>
                </a:lnTo>
                <a:lnTo>
                  <a:pt x="2800366" y="1327403"/>
                </a:lnTo>
                <a:close/>
              </a:path>
              <a:path w="3594735" h="2536825">
                <a:moveTo>
                  <a:pt x="3328262" y="607313"/>
                </a:moveTo>
                <a:lnTo>
                  <a:pt x="3164585" y="607313"/>
                </a:lnTo>
                <a:lnTo>
                  <a:pt x="3174491" y="806195"/>
                </a:lnTo>
                <a:lnTo>
                  <a:pt x="3121913" y="901445"/>
                </a:lnTo>
                <a:lnTo>
                  <a:pt x="3161537" y="1004315"/>
                </a:lnTo>
                <a:lnTo>
                  <a:pt x="3253739" y="891539"/>
                </a:lnTo>
                <a:lnTo>
                  <a:pt x="3260597" y="726947"/>
                </a:lnTo>
                <a:lnTo>
                  <a:pt x="3366515" y="680465"/>
                </a:lnTo>
                <a:lnTo>
                  <a:pt x="3328262" y="607313"/>
                </a:lnTo>
                <a:close/>
              </a:path>
              <a:path w="3594735" h="2536825">
                <a:moveTo>
                  <a:pt x="3100380" y="676655"/>
                </a:moveTo>
                <a:lnTo>
                  <a:pt x="2920745" y="676655"/>
                </a:lnTo>
                <a:lnTo>
                  <a:pt x="2993135" y="766571"/>
                </a:lnTo>
                <a:lnTo>
                  <a:pt x="3069335" y="710183"/>
                </a:lnTo>
                <a:lnTo>
                  <a:pt x="3100380" y="676655"/>
                </a:lnTo>
                <a:close/>
              </a:path>
              <a:path w="3594735" h="2536825">
                <a:moveTo>
                  <a:pt x="327659" y="442721"/>
                </a:moveTo>
                <a:lnTo>
                  <a:pt x="204977" y="515111"/>
                </a:lnTo>
                <a:lnTo>
                  <a:pt x="105917" y="666749"/>
                </a:lnTo>
                <a:lnTo>
                  <a:pt x="0" y="746759"/>
                </a:lnTo>
                <a:lnTo>
                  <a:pt x="149351" y="746759"/>
                </a:lnTo>
                <a:lnTo>
                  <a:pt x="182117" y="693419"/>
                </a:lnTo>
                <a:lnTo>
                  <a:pt x="278129" y="597407"/>
                </a:lnTo>
                <a:lnTo>
                  <a:pt x="395193" y="597407"/>
                </a:lnTo>
                <a:lnTo>
                  <a:pt x="390143" y="591311"/>
                </a:lnTo>
                <a:lnTo>
                  <a:pt x="467918" y="591311"/>
                </a:lnTo>
                <a:lnTo>
                  <a:pt x="452627" y="528065"/>
                </a:lnTo>
                <a:lnTo>
                  <a:pt x="327659" y="442721"/>
                </a:lnTo>
                <a:close/>
              </a:path>
              <a:path w="3594735" h="2536825">
                <a:moveTo>
                  <a:pt x="793241" y="363473"/>
                </a:moveTo>
                <a:lnTo>
                  <a:pt x="680465" y="492251"/>
                </a:lnTo>
                <a:lnTo>
                  <a:pt x="713993" y="567689"/>
                </a:lnTo>
                <a:lnTo>
                  <a:pt x="452627" y="666749"/>
                </a:lnTo>
                <a:lnTo>
                  <a:pt x="3109552" y="666749"/>
                </a:lnTo>
                <a:lnTo>
                  <a:pt x="3137069" y="637031"/>
                </a:lnTo>
                <a:lnTo>
                  <a:pt x="842771" y="637031"/>
                </a:lnTo>
                <a:lnTo>
                  <a:pt x="736853" y="567689"/>
                </a:lnTo>
                <a:lnTo>
                  <a:pt x="736853" y="505205"/>
                </a:lnTo>
                <a:lnTo>
                  <a:pt x="796289" y="409193"/>
                </a:lnTo>
                <a:lnTo>
                  <a:pt x="865631" y="366521"/>
                </a:lnTo>
                <a:lnTo>
                  <a:pt x="793241" y="363473"/>
                </a:lnTo>
                <a:close/>
              </a:path>
              <a:path w="3594735" h="2536825">
                <a:moveTo>
                  <a:pt x="1760981" y="26669"/>
                </a:moveTo>
                <a:lnTo>
                  <a:pt x="1520189" y="76199"/>
                </a:lnTo>
                <a:lnTo>
                  <a:pt x="1523237" y="208025"/>
                </a:lnTo>
                <a:lnTo>
                  <a:pt x="994409" y="438911"/>
                </a:lnTo>
                <a:lnTo>
                  <a:pt x="842771" y="637031"/>
                </a:lnTo>
                <a:lnTo>
                  <a:pt x="3137069" y="637031"/>
                </a:lnTo>
                <a:lnTo>
                  <a:pt x="3164585" y="607313"/>
                </a:lnTo>
                <a:lnTo>
                  <a:pt x="3328262" y="607313"/>
                </a:lnTo>
                <a:lnTo>
                  <a:pt x="3323081" y="597407"/>
                </a:lnTo>
                <a:lnTo>
                  <a:pt x="3567683" y="515111"/>
                </a:lnTo>
                <a:lnTo>
                  <a:pt x="3594353" y="389381"/>
                </a:lnTo>
                <a:lnTo>
                  <a:pt x="3361097" y="316991"/>
                </a:lnTo>
                <a:lnTo>
                  <a:pt x="2926841" y="316991"/>
                </a:lnTo>
                <a:lnTo>
                  <a:pt x="2859447" y="280415"/>
                </a:lnTo>
                <a:lnTo>
                  <a:pt x="2530601" y="280415"/>
                </a:lnTo>
                <a:lnTo>
                  <a:pt x="2358978" y="96011"/>
                </a:lnTo>
                <a:lnTo>
                  <a:pt x="1896617" y="96011"/>
                </a:lnTo>
                <a:lnTo>
                  <a:pt x="1760981" y="26669"/>
                </a:lnTo>
                <a:close/>
              </a:path>
              <a:path w="3594735" h="2536825">
                <a:moveTo>
                  <a:pt x="467918" y="591311"/>
                </a:moveTo>
                <a:lnTo>
                  <a:pt x="390143" y="591311"/>
                </a:lnTo>
                <a:lnTo>
                  <a:pt x="439673" y="597407"/>
                </a:lnTo>
                <a:lnTo>
                  <a:pt x="469391" y="597407"/>
                </a:lnTo>
                <a:lnTo>
                  <a:pt x="467918" y="591311"/>
                </a:lnTo>
                <a:close/>
              </a:path>
              <a:path w="3594735" h="2536825">
                <a:moveTo>
                  <a:pt x="3307079" y="300227"/>
                </a:moveTo>
                <a:lnTo>
                  <a:pt x="2926841" y="316991"/>
                </a:lnTo>
                <a:lnTo>
                  <a:pt x="3361097" y="316991"/>
                </a:lnTo>
                <a:lnTo>
                  <a:pt x="3307079" y="300227"/>
                </a:lnTo>
                <a:close/>
              </a:path>
              <a:path w="3594735" h="2536825">
                <a:moveTo>
                  <a:pt x="2775203" y="234695"/>
                </a:moveTo>
                <a:lnTo>
                  <a:pt x="2530601" y="280415"/>
                </a:lnTo>
                <a:lnTo>
                  <a:pt x="2859447" y="280415"/>
                </a:lnTo>
                <a:lnTo>
                  <a:pt x="2775203" y="234695"/>
                </a:lnTo>
                <a:close/>
              </a:path>
              <a:path w="3594735" h="2536825">
                <a:moveTo>
                  <a:pt x="2216657" y="0"/>
                </a:moveTo>
                <a:lnTo>
                  <a:pt x="1896617" y="96011"/>
                </a:lnTo>
                <a:lnTo>
                  <a:pt x="2358978" y="96011"/>
                </a:lnTo>
                <a:lnTo>
                  <a:pt x="2315717" y="49529"/>
                </a:lnTo>
                <a:lnTo>
                  <a:pt x="2216657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pPr defTabSz="916932"/>
            <a:endParaRPr>
              <a:solidFill>
                <a:prstClr val="black"/>
              </a:solidFill>
            </a:endParaRPr>
          </a:p>
        </p:txBody>
      </p:sp>
      <p:sp>
        <p:nvSpPr>
          <p:cNvPr id="19" name="object 19"/>
          <p:cNvSpPr/>
          <p:nvPr/>
        </p:nvSpPr>
        <p:spPr>
          <a:xfrm>
            <a:off x="5498120" y="2440840"/>
            <a:ext cx="307559" cy="518174"/>
          </a:xfrm>
          <a:custGeom>
            <a:avLst/>
            <a:gdLst/>
            <a:ahLst/>
            <a:cxnLst/>
            <a:rect l="l" t="t" r="r" b="b"/>
            <a:pathLst>
              <a:path w="306704" h="516255">
                <a:moveTo>
                  <a:pt x="208025" y="0"/>
                </a:moveTo>
                <a:lnTo>
                  <a:pt x="208025" y="66293"/>
                </a:lnTo>
                <a:lnTo>
                  <a:pt x="181355" y="108965"/>
                </a:lnTo>
                <a:lnTo>
                  <a:pt x="188213" y="179069"/>
                </a:lnTo>
                <a:lnTo>
                  <a:pt x="155447" y="271271"/>
                </a:lnTo>
                <a:lnTo>
                  <a:pt x="102107" y="357377"/>
                </a:lnTo>
                <a:lnTo>
                  <a:pt x="23621" y="413765"/>
                </a:lnTo>
                <a:lnTo>
                  <a:pt x="0" y="509777"/>
                </a:lnTo>
                <a:lnTo>
                  <a:pt x="33527" y="515873"/>
                </a:lnTo>
                <a:lnTo>
                  <a:pt x="33527" y="426719"/>
                </a:lnTo>
                <a:lnTo>
                  <a:pt x="145541" y="419861"/>
                </a:lnTo>
                <a:lnTo>
                  <a:pt x="227837" y="360425"/>
                </a:lnTo>
                <a:lnTo>
                  <a:pt x="227837" y="238505"/>
                </a:lnTo>
                <a:lnTo>
                  <a:pt x="253745" y="192023"/>
                </a:lnTo>
                <a:lnTo>
                  <a:pt x="211073" y="112775"/>
                </a:lnTo>
                <a:lnTo>
                  <a:pt x="270509" y="89153"/>
                </a:lnTo>
                <a:lnTo>
                  <a:pt x="300646" y="36575"/>
                </a:lnTo>
                <a:lnTo>
                  <a:pt x="227837" y="36575"/>
                </a:lnTo>
                <a:lnTo>
                  <a:pt x="208025" y="0"/>
                </a:lnTo>
                <a:close/>
              </a:path>
              <a:path w="306704" h="516255">
                <a:moveTo>
                  <a:pt x="306323" y="26669"/>
                </a:moveTo>
                <a:lnTo>
                  <a:pt x="227837" y="36575"/>
                </a:lnTo>
                <a:lnTo>
                  <a:pt x="300646" y="36575"/>
                </a:lnTo>
                <a:lnTo>
                  <a:pt x="306323" y="26669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pPr defTabSz="916932"/>
            <a:endParaRPr>
              <a:solidFill>
                <a:prstClr val="black"/>
              </a:solidFill>
            </a:endParaRPr>
          </a:p>
        </p:txBody>
      </p:sp>
      <p:sp>
        <p:nvSpPr>
          <p:cNvPr id="20" name="object 20"/>
          <p:cNvSpPr/>
          <p:nvPr/>
        </p:nvSpPr>
        <p:spPr>
          <a:xfrm>
            <a:off x="4322135" y="3830541"/>
            <a:ext cx="60493" cy="116637"/>
          </a:xfrm>
          <a:custGeom>
            <a:avLst/>
            <a:gdLst/>
            <a:ahLst/>
            <a:cxnLst/>
            <a:rect l="l" t="t" r="r" b="b"/>
            <a:pathLst>
              <a:path w="60325" h="116204">
                <a:moveTo>
                  <a:pt x="29717" y="0"/>
                </a:moveTo>
                <a:lnTo>
                  <a:pt x="0" y="52577"/>
                </a:lnTo>
                <a:lnTo>
                  <a:pt x="19811" y="115823"/>
                </a:lnTo>
                <a:lnTo>
                  <a:pt x="60197" y="69341"/>
                </a:lnTo>
                <a:lnTo>
                  <a:pt x="29717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pPr defTabSz="916932"/>
            <a:endParaRPr>
              <a:solidFill>
                <a:prstClr val="black"/>
              </a:solidFill>
            </a:endParaRPr>
          </a:p>
        </p:txBody>
      </p:sp>
      <p:sp>
        <p:nvSpPr>
          <p:cNvPr id="21" name="object 21"/>
          <p:cNvSpPr/>
          <p:nvPr/>
        </p:nvSpPr>
        <p:spPr>
          <a:xfrm>
            <a:off x="4796655" y="3956733"/>
            <a:ext cx="724006" cy="307208"/>
          </a:xfrm>
          <a:custGeom>
            <a:avLst/>
            <a:gdLst/>
            <a:ahLst/>
            <a:cxnLst/>
            <a:rect l="l" t="t" r="r" b="b"/>
            <a:pathLst>
              <a:path w="721995" h="306070">
                <a:moveTo>
                  <a:pt x="246887" y="197357"/>
                </a:moveTo>
                <a:lnTo>
                  <a:pt x="348995" y="305561"/>
                </a:lnTo>
                <a:lnTo>
                  <a:pt x="721613" y="252983"/>
                </a:lnTo>
                <a:lnTo>
                  <a:pt x="378713" y="252983"/>
                </a:lnTo>
                <a:lnTo>
                  <a:pt x="246887" y="197357"/>
                </a:lnTo>
                <a:close/>
              </a:path>
              <a:path w="721995" h="306070">
                <a:moveTo>
                  <a:pt x="0" y="0"/>
                </a:moveTo>
                <a:lnTo>
                  <a:pt x="151637" y="177545"/>
                </a:lnTo>
                <a:lnTo>
                  <a:pt x="246887" y="197357"/>
                </a:lnTo>
                <a:lnTo>
                  <a:pt x="270509" y="134873"/>
                </a:lnTo>
                <a:lnTo>
                  <a:pt x="108965" y="22859"/>
                </a:lnTo>
                <a:lnTo>
                  <a:pt x="0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pPr defTabSz="916932"/>
            <a:endParaRPr>
              <a:solidFill>
                <a:prstClr val="black"/>
              </a:solidFill>
            </a:endParaRPr>
          </a:p>
        </p:txBody>
      </p:sp>
      <p:sp>
        <p:nvSpPr>
          <p:cNvPr id="22" name="object 22"/>
          <p:cNvSpPr/>
          <p:nvPr/>
        </p:nvSpPr>
        <p:spPr>
          <a:xfrm>
            <a:off x="5375860" y="4214486"/>
            <a:ext cx="778768" cy="729778"/>
          </a:xfrm>
          <a:custGeom>
            <a:avLst/>
            <a:gdLst/>
            <a:ahLst/>
            <a:cxnLst/>
            <a:rect l="l" t="t" r="r" b="b"/>
            <a:pathLst>
              <a:path w="776604" h="727075">
                <a:moveTo>
                  <a:pt x="767927" y="502157"/>
                </a:moveTo>
                <a:lnTo>
                  <a:pt x="323849" y="502157"/>
                </a:lnTo>
                <a:lnTo>
                  <a:pt x="363473" y="512063"/>
                </a:lnTo>
                <a:lnTo>
                  <a:pt x="406145" y="518921"/>
                </a:lnTo>
                <a:lnTo>
                  <a:pt x="409955" y="551687"/>
                </a:lnTo>
                <a:lnTo>
                  <a:pt x="429767" y="561593"/>
                </a:lnTo>
                <a:lnTo>
                  <a:pt x="429767" y="601217"/>
                </a:lnTo>
                <a:lnTo>
                  <a:pt x="485393" y="601217"/>
                </a:lnTo>
                <a:lnTo>
                  <a:pt x="509015" y="617981"/>
                </a:lnTo>
                <a:lnTo>
                  <a:pt x="521969" y="667511"/>
                </a:lnTo>
                <a:lnTo>
                  <a:pt x="591311" y="700277"/>
                </a:lnTo>
                <a:lnTo>
                  <a:pt x="611123" y="726947"/>
                </a:lnTo>
                <a:lnTo>
                  <a:pt x="627887" y="713993"/>
                </a:lnTo>
                <a:lnTo>
                  <a:pt x="647699" y="710183"/>
                </a:lnTo>
                <a:lnTo>
                  <a:pt x="680465" y="677417"/>
                </a:lnTo>
                <a:lnTo>
                  <a:pt x="717041" y="667511"/>
                </a:lnTo>
                <a:lnTo>
                  <a:pt x="717041" y="617981"/>
                </a:lnTo>
                <a:lnTo>
                  <a:pt x="729995" y="558545"/>
                </a:lnTo>
                <a:lnTo>
                  <a:pt x="766571" y="512063"/>
                </a:lnTo>
                <a:lnTo>
                  <a:pt x="767927" y="502157"/>
                </a:lnTo>
                <a:close/>
              </a:path>
              <a:path w="776604" h="727075">
                <a:moveTo>
                  <a:pt x="181355" y="125729"/>
                </a:moveTo>
                <a:lnTo>
                  <a:pt x="158495" y="135635"/>
                </a:lnTo>
                <a:lnTo>
                  <a:pt x="168401" y="168401"/>
                </a:lnTo>
                <a:lnTo>
                  <a:pt x="145541" y="198119"/>
                </a:lnTo>
                <a:lnTo>
                  <a:pt x="52577" y="224789"/>
                </a:lnTo>
                <a:lnTo>
                  <a:pt x="9905" y="261365"/>
                </a:lnTo>
                <a:lnTo>
                  <a:pt x="0" y="307085"/>
                </a:lnTo>
                <a:lnTo>
                  <a:pt x="9905" y="376427"/>
                </a:lnTo>
                <a:lnTo>
                  <a:pt x="26669" y="390143"/>
                </a:lnTo>
                <a:lnTo>
                  <a:pt x="16763" y="419861"/>
                </a:lnTo>
                <a:lnTo>
                  <a:pt x="32765" y="459485"/>
                </a:lnTo>
                <a:lnTo>
                  <a:pt x="46481" y="502157"/>
                </a:lnTo>
                <a:lnTo>
                  <a:pt x="46481" y="551687"/>
                </a:lnTo>
                <a:lnTo>
                  <a:pt x="49529" y="558545"/>
                </a:lnTo>
                <a:lnTo>
                  <a:pt x="92201" y="581405"/>
                </a:lnTo>
                <a:lnTo>
                  <a:pt x="131825" y="558545"/>
                </a:lnTo>
                <a:lnTo>
                  <a:pt x="204977" y="558545"/>
                </a:lnTo>
                <a:lnTo>
                  <a:pt x="204977" y="545591"/>
                </a:lnTo>
                <a:lnTo>
                  <a:pt x="287273" y="518921"/>
                </a:lnTo>
                <a:lnTo>
                  <a:pt x="287273" y="512063"/>
                </a:lnTo>
                <a:lnTo>
                  <a:pt x="323849" y="502157"/>
                </a:lnTo>
                <a:lnTo>
                  <a:pt x="767927" y="502157"/>
                </a:lnTo>
                <a:lnTo>
                  <a:pt x="776477" y="439673"/>
                </a:lnTo>
                <a:lnTo>
                  <a:pt x="776477" y="393191"/>
                </a:lnTo>
                <a:lnTo>
                  <a:pt x="766571" y="333755"/>
                </a:lnTo>
                <a:lnTo>
                  <a:pt x="729995" y="300989"/>
                </a:lnTo>
                <a:lnTo>
                  <a:pt x="723137" y="274319"/>
                </a:lnTo>
                <a:lnTo>
                  <a:pt x="680465" y="217931"/>
                </a:lnTo>
                <a:lnTo>
                  <a:pt x="647699" y="198119"/>
                </a:lnTo>
                <a:lnTo>
                  <a:pt x="629548" y="142493"/>
                </a:lnTo>
                <a:lnTo>
                  <a:pt x="188213" y="142493"/>
                </a:lnTo>
                <a:lnTo>
                  <a:pt x="181355" y="125729"/>
                </a:lnTo>
                <a:close/>
              </a:path>
              <a:path w="776604" h="727075">
                <a:moveTo>
                  <a:pt x="254507" y="72389"/>
                </a:moveTo>
                <a:lnTo>
                  <a:pt x="198119" y="115823"/>
                </a:lnTo>
                <a:lnTo>
                  <a:pt x="188213" y="142493"/>
                </a:lnTo>
                <a:lnTo>
                  <a:pt x="509015" y="142493"/>
                </a:lnTo>
                <a:lnTo>
                  <a:pt x="479297" y="112013"/>
                </a:lnTo>
                <a:lnTo>
                  <a:pt x="474384" y="92201"/>
                </a:lnTo>
                <a:lnTo>
                  <a:pt x="287273" y="92201"/>
                </a:lnTo>
                <a:lnTo>
                  <a:pt x="254507" y="72389"/>
                </a:lnTo>
                <a:close/>
              </a:path>
              <a:path w="776604" h="727075">
                <a:moveTo>
                  <a:pt x="568451" y="0"/>
                </a:moveTo>
                <a:lnTo>
                  <a:pt x="551687" y="6857"/>
                </a:lnTo>
                <a:lnTo>
                  <a:pt x="544829" y="52577"/>
                </a:lnTo>
                <a:lnTo>
                  <a:pt x="551687" y="82295"/>
                </a:lnTo>
                <a:lnTo>
                  <a:pt x="538733" y="142493"/>
                </a:lnTo>
                <a:lnTo>
                  <a:pt x="629548" y="142493"/>
                </a:lnTo>
                <a:lnTo>
                  <a:pt x="624077" y="125729"/>
                </a:lnTo>
                <a:lnTo>
                  <a:pt x="611123" y="72389"/>
                </a:lnTo>
                <a:lnTo>
                  <a:pt x="591311" y="59435"/>
                </a:lnTo>
                <a:lnTo>
                  <a:pt x="568451" y="0"/>
                </a:lnTo>
                <a:close/>
              </a:path>
              <a:path w="776604" h="727075">
                <a:moveTo>
                  <a:pt x="363473" y="6857"/>
                </a:moveTo>
                <a:lnTo>
                  <a:pt x="373379" y="32765"/>
                </a:lnTo>
                <a:lnTo>
                  <a:pt x="336803" y="42671"/>
                </a:lnTo>
                <a:lnTo>
                  <a:pt x="323849" y="82295"/>
                </a:lnTo>
                <a:lnTo>
                  <a:pt x="287273" y="92201"/>
                </a:lnTo>
                <a:lnTo>
                  <a:pt x="474384" y="92201"/>
                </a:lnTo>
                <a:lnTo>
                  <a:pt x="458132" y="26669"/>
                </a:lnTo>
                <a:lnTo>
                  <a:pt x="413003" y="26669"/>
                </a:lnTo>
                <a:lnTo>
                  <a:pt x="363473" y="6857"/>
                </a:lnTo>
                <a:close/>
              </a:path>
              <a:path w="776604" h="727075">
                <a:moveTo>
                  <a:pt x="455675" y="16763"/>
                </a:moveTo>
                <a:lnTo>
                  <a:pt x="413003" y="26669"/>
                </a:lnTo>
                <a:lnTo>
                  <a:pt x="458132" y="26669"/>
                </a:lnTo>
                <a:lnTo>
                  <a:pt x="455675" y="16763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pPr defTabSz="916932"/>
            <a:endParaRPr>
              <a:solidFill>
                <a:prstClr val="black"/>
              </a:solidFill>
            </a:endParaRPr>
          </a:p>
        </p:txBody>
      </p:sp>
      <p:sp>
        <p:nvSpPr>
          <p:cNvPr id="23" name="object 23"/>
          <p:cNvSpPr/>
          <p:nvPr/>
        </p:nvSpPr>
        <p:spPr>
          <a:xfrm>
            <a:off x="5998616" y="4986964"/>
            <a:ext cx="55398" cy="86681"/>
          </a:xfrm>
          <a:custGeom>
            <a:avLst/>
            <a:gdLst/>
            <a:ahLst/>
            <a:cxnLst/>
            <a:rect l="l" t="t" r="r" b="b"/>
            <a:pathLst>
              <a:path w="55245" h="86360">
                <a:moveTo>
                  <a:pt x="9143" y="0"/>
                </a:moveTo>
                <a:lnTo>
                  <a:pt x="0" y="0"/>
                </a:lnTo>
                <a:lnTo>
                  <a:pt x="6095" y="23621"/>
                </a:lnTo>
                <a:lnTo>
                  <a:pt x="9143" y="36575"/>
                </a:lnTo>
                <a:lnTo>
                  <a:pt x="9143" y="63245"/>
                </a:lnTo>
                <a:lnTo>
                  <a:pt x="28955" y="76199"/>
                </a:lnTo>
                <a:lnTo>
                  <a:pt x="38861" y="86105"/>
                </a:lnTo>
                <a:lnTo>
                  <a:pt x="38861" y="76199"/>
                </a:lnTo>
                <a:lnTo>
                  <a:pt x="41909" y="73151"/>
                </a:lnTo>
                <a:lnTo>
                  <a:pt x="41909" y="63245"/>
                </a:lnTo>
                <a:lnTo>
                  <a:pt x="48767" y="49529"/>
                </a:lnTo>
                <a:lnTo>
                  <a:pt x="54863" y="36575"/>
                </a:lnTo>
                <a:lnTo>
                  <a:pt x="54863" y="13715"/>
                </a:lnTo>
                <a:lnTo>
                  <a:pt x="28955" y="13715"/>
                </a:lnTo>
                <a:lnTo>
                  <a:pt x="9143" y="0"/>
                </a:lnTo>
                <a:close/>
              </a:path>
              <a:path w="55245" h="86360">
                <a:moveTo>
                  <a:pt x="54863" y="0"/>
                </a:moveTo>
                <a:lnTo>
                  <a:pt x="41909" y="9905"/>
                </a:lnTo>
                <a:lnTo>
                  <a:pt x="38861" y="9905"/>
                </a:lnTo>
                <a:lnTo>
                  <a:pt x="28955" y="13715"/>
                </a:lnTo>
                <a:lnTo>
                  <a:pt x="54863" y="13715"/>
                </a:lnTo>
                <a:lnTo>
                  <a:pt x="54863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pPr defTabSz="916932"/>
            <a:endParaRPr>
              <a:solidFill>
                <a:prstClr val="black"/>
              </a:solidFill>
            </a:endParaRPr>
          </a:p>
        </p:txBody>
      </p:sp>
      <p:sp>
        <p:nvSpPr>
          <p:cNvPr id="24" name="object 24"/>
          <p:cNvSpPr/>
          <p:nvPr/>
        </p:nvSpPr>
        <p:spPr>
          <a:xfrm>
            <a:off x="3272992" y="4149476"/>
            <a:ext cx="82780" cy="347362"/>
          </a:xfrm>
          <a:custGeom>
            <a:avLst/>
            <a:gdLst/>
            <a:ahLst/>
            <a:cxnLst/>
            <a:rect l="l" t="t" r="r" b="b"/>
            <a:pathLst>
              <a:path w="82550" h="346075">
                <a:moveTo>
                  <a:pt x="66293" y="0"/>
                </a:moveTo>
                <a:lnTo>
                  <a:pt x="42671" y="92201"/>
                </a:lnTo>
                <a:lnTo>
                  <a:pt x="9905" y="121919"/>
                </a:lnTo>
                <a:lnTo>
                  <a:pt x="16763" y="210311"/>
                </a:lnTo>
                <a:lnTo>
                  <a:pt x="0" y="263651"/>
                </a:lnTo>
                <a:lnTo>
                  <a:pt x="0" y="345947"/>
                </a:lnTo>
                <a:lnTo>
                  <a:pt x="56387" y="309371"/>
                </a:lnTo>
                <a:lnTo>
                  <a:pt x="82295" y="137921"/>
                </a:lnTo>
                <a:lnTo>
                  <a:pt x="66293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pPr defTabSz="916932"/>
            <a:endParaRPr>
              <a:solidFill>
                <a:prstClr val="black"/>
              </a:solidFill>
            </a:endParaRPr>
          </a:p>
        </p:txBody>
      </p:sp>
      <p:sp>
        <p:nvSpPr>
          <p:cNvPr id="25" name="object 25"/>
          <p:cNvSpPr/>
          <p:nvPr/>
        </p:nvSpPr>
        <p:spPr>
          <a:xfrm>
            <a:off x="216504" y="1516922"/>
            <a:ext cx="4355498" cy="1453181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6932"/>
            <a:endParaRPr>
              <a:solidFill>
                <a:prstClr val="black"/>
              </a:solidFill>
            </a:endParaRPr>
          </a:p>
        </p:txBody>
      </p:sp>
      <p:sp>
        <p:nvSpPr>
          <p:cNvPr id="26" name="object 26"/>
          <p:cNvSpPr/>
          <p:nvPr/>
        </p:nvSpPr>
        <p:spPr>
          <a:xfrm>
            <a:off x="4801240" y="2511204"/>
            <a:ext cx="4342763" cy="1453181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6932"/>
            <a:endParaRPr>
              <a:solidFill>
                <a:prstClr val="black"/>
              </a:solidFill>
            </a:endParaRPr>
          </a:p>
        </p:txBody>
      </p:sp>
      <p:sp>
        <p:nvSpPr>
          <p:cNvPr id="29" name="Rectangle 28"/>
          <p:cNvSpPr/>
          <p:nvPr/>
        </p:nvSpPr>
        <p:spPr>
          <a:xfrm>
            <a:off x="381002" y="1457980"/>
            <a:ext cx="838200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vi-VN" sz="320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Chương </a:t>
            </a:r>
            <a:r>
              <a:rPr lang="en-US" sz="320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5: </a:t>
            </a:r>
            <a:r>
              <a:rPr lang="vi-VN" sz="320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Đối Tượng DataAdapter và DataSet</a:t>
            </a:r>
            <a:endParaRPr lang="vi-VN" sz="3200" smtClean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0" name="Rectangle 29"/>
          <p:cNvSpPr/>
          <p:nvPr/>
        </p:nvSpPr>
        <p:spPr>
          <a:xfrm>
            <a:off x="216504" y="3348335"/>
            <a:ext cx="892749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400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CẬP NHẬT NHỮNG THAY ĐỔI VÀO TRONG CƠ SỞ DỮ LIỆU</a:t>
            </a:r>
            <a:endParaRPr lang="vi-VN" sz="240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7" name="Footer Placeholder 26"/>
          <p:cNvSpPr>
            <a:spLocks noGrp="1"/>
          </p:cNvSpPr>
          <p:nvPr>
            <p:ph type="ftr" sz="quarter" idx="11"/>
          </p:nvPr>
        </p:nvSpPr>
        <p:spPr>
          <a:xfrm>
            <a:off x="6705600" y="6428270"/>
            <a:ext cx="2350681" cy="365125"/>
          </a:xfrm>
        </p:spPr>
        <p:txBody>
          <a:bodyPr/>
          <a:lstStyle/>
          <a:p>
            <a:r>
              <a:rPr lang="vi-VN" smtClean="0">
                <a:solidFill>
                  <a:prstClr val="black"/>
                </a:solidFill>
              </a:rPr>
              <a:t>Giảng viên: Trần Việt Khánh</a:t>
            </a:r>
            <a:endParaRPr lang="vi-VN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137976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2695318" y="474455"/>
            <a:ext cx="4765831" cy="5865501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6932"/>
            <a:endParaRPr>
              <a:solidFill>
                <a:prstClr val="black"/>
              </a:solidFill>
            </a:endParaRPr>
          </a:p>
        </p:txBody>
      </p:sp>
      <p:sp>
        <p:nvSpPr>
          <p:cNvPr id="3" name="object 3"/>
          <p:cNvSpPr/>
          <p:nvPr/>
        </p:nvSpPr>
        <p:spPr>
          <a:xfrm>
            <a:off x="2811464" y="5425217"/>
            <a:ext cx="473119" cy="855975"/>
          </a:xfrm>
          <a:custGeom>
            <a:avLst/>
            <a:gdLst/>
            <a:ahLst/>
            <a:cxnLst/>
            <a:rect l="l" t="t" r="r" b="b"/>
            <a:pathLst>
              <a:path w="471804" h="852804">
                <a:moveTo>
                  <a:pt x="0" y="852677"/>
                </a:moveTo>
                <a:lnTo>
                  <a:pt x="471677" y="0"/>
                </a:lnTo>
              </a:path>
            </a:pathLst>
          </a:custGeom>
          <a:ln w="2539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pPr defTabSz="916932"/>
            <a:endParaRPr>
              <a:solidFill>
                <a:prstClr val="black"/>
              </a:solidFill>
            </a:endParaRPr>
          </a:p>
        </p:txBody>
      </p:sp>
      <p:sp>
        <p:nvSpPr>
          <p:cNvPr id="4" name="object 4"/>
          <p:cNvSpPr/>
          <p:nvPr/>
        </p:nvSpPr>
        <p:spPr>
          <a:xfrm>
            <a:off x="5444627" y="860695"/>
            <a:ext cx="165560" cy="328241"/>
          </a:xfrm>
          <a:custGeom>
            <a:avLst/>
            <a:gdLst/>
            <a:ahLst/>
            <a:cxnLst/>
            <a:rect l="l" t="t" r="r" b="b"/>
            <a:pathLst>
              <a:path w="165100" h="327025">
                <a:moveTo>
                  <a:pt x="0" y="326897"/>
                </a:moveTo>
                <a:lnTo>
                  <a:pt x="164591" y="0"/>
                </a:lnTo>
              </a:path>
            </a:pathLst>
          </a:custGeom>
          <a:ln w="2539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pPr defTabSz="916932"/>
            <a:endParaRPr>
              <a:solidFill>
                <a:prstClr val="black"/>
              </a:solidFill>
            </a:endParaRPr>
          </a:p>
        </p:txBody>
      </p:sp>
      <p:sp>
        <p:nvSpPr>
          <p:cNvPr id="5" name="object 5"/>
          <p:cNvSpPr/>
          <p:nvPr/>
        </p:nvSpPr>
        <p:spPr>
          <a:xfrm>
            <a:off x="5722771" y="293189"/>
            <a:ext cx="166197" cy="328241"/>
          </a:xfrm>
          <a:custGeom>
            <a:avLst/>
            <a:gdLst/>
            <a:ahLst/>
            <a:cxnLst/>
            <a:rect l="l" t="t" r="r" b="b"/>
            <a:pathLst>
              <a:path w="165735" h="327025">
                <a:moveTo>
                  <a:pt x="0" y="326897"/>
                </a:moveTo>
                <a:lnTo>
                  <a:pt x="165353" y="0"/>
                </a:lnTo>
              </a:path>
            </a:pathLst>
          </a:custGeom>
          <a:ln w="2539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pPr defTabSz="916932"/>
            <a:endParaRPr>
              <a:solidFill>
                <a:prstClr val="black"/>
              </a:solidFill>
            </a:endParaRPr>
          </a:p>
        </p:txBody>
      </p:sp>
      <p:sp>
        <p:nvSpPr>
          <p:cNvPr id="6" name="object 6"/>
          <p:cNvSpPr/>
          <p:nvPr/>
        </p:nvSpPr>
        <p:spPr>
          <a:xfrm>
            <a:off x="3337946" y="6363667"/>
            <a:ext cx="2781405" cy="494332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6932"/>
            <a:endParaRPr>
              <a:solidFill>
                <a:prstClr val="black"/>
              </a:solidFill>
            </a:endParaRPr>
          </a:p>
        </p:txBody>
      </p:sp>
      <p:sp>
        <p:nvSpPr>
          <p:cNvPr id="7" name="object 7"/>
          <p:cNvSpPr/>
          <p:nvPr/>
        </p:nvSpPr>
        <p:spPr>
          <a:xfrm>
            <a:off x="1973987" y="882876"/>
            <a:ext cx="4956862" cy="495382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6932"/>
            <a:endParaRPr>
              <a:solidFill>
                <a:prstClr val="black"/>
              </a:solidFill>
            </a:endParaRPr>
          </a:p>
        </p:txBody>
      </p:sp>
      <p:sp>
        <p:nvSpPr>
          <p:cNvPr id="8" name="object 8"/>
          <p:cNvSpPr/>
          <p:nvPr/>
        </p:nvSpPr>
        <p:spPr>
          <a:xfrm>
            <a:off x="2706012" y="2849260"/>
            <a:ext cx="52852" cy="52263"/>
          </a:xfrm>
          <a:custGeom>
            <a:avLst/>
            <a:gdLst/>
            <a:ahLst/>
            <a:cxnLst/>
            <a:rect l="l" t="t" r="r" b="b"/>
            <a:pathLst>
              <a:path w="52705" h="52069">
                <a:moveTo>
                  <a:pt x="52577" y="0"/>
                </a:moveTo>
                <a:lnTo>
                  <a:pt x="0" y="0"/>
                </a:lnTo>
                <a:lnTo>
                  <a:pt x="52577" y="51815"/>
                </a:lnTo>
                <a:lnTo>
                  <a:pt x="52577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pPr defTabSz="916932"/>
            <a:endParaRPr>
              <a:solidFill>
                <a:prstClr val="black"/>
              </a:solidFill>
            </a:endParaRPr>
          </a:p>
        </p:txBody>
      </p:sp>
      <p:sp>
        <p:nvSpPr>
          <p:cNvPr id="9" name="object 9"/>
          <p:cNvSpPr/>
          <p:nvPr/>
        </p:nvSpPr>
        <p:spPr>
          <a:xfrm>
            <a:off x="2970401" y="2713885"/>
            <a:ext cx="166197" cy="156153"/>
          </a:xfrm>
          <a:custGeom>
            <a:avLst/>
            <a:gdLst/>
            <a:ahLst/>
            <a:cxnLst/>
            <a:rect l="l" t="t" r="r" b="b"/>
            <a:pathLst>
              <a:path w="165735" h="155575">
                <a:moveTo>
                  <a:pt x="165353" y="0"/>
                </a:moveTo>
                <a:lnTo>
                  <a:pt x="102107" y="0"/>
                </a:lnTo>
                <a:lnTo>
                  <a:pt x="66293" y="42671"/>
                </a:lnTo>
                <a:lnTo>
                  <a:pt x="42671" y="42671"/>
                </a:lnTo>
                <a:lnTo>
                  <a:pt x="22859" y="62483"/>
                </a:lnTo>
                <a:lnTo>
                  <a:pt x="0" y="62483"/>
                </a:lnTo>
                <a:lnTo>
                  <a:pt x="0" y="115061"/>
                </a:lnTo>
                <a:lnTo>
                  <a:pt x="39623" y="155447"/>
                </a:lnTo>
                <a:lnTo>
                  <a:pt x="135635" y="155447"/>
                </a:lnTo>
                <a:lnTo>
                  <a:pt x="165353" y="115061"/>
                </a:lnTo>
                <a:lnTo>
                  <a:pt x="165353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pPr defTabSz="916932"/>
            <a:endParaRPr>
              <a:solidFill>
                <a:prstClr val="black"/>
              </a:solidFill>
            </a:endParaRPr>
          </a:p>
        </p:txBody>
      </p:sp>
      <p:sp>
        <p:nvSpPr>
          <p:cNvPr id="10" name="object 10"/>
          <p:cNvSpPr/>
          <p:nvPr/>
        </p:nvSpPr>
        <p:spPr>
          <a:xfrm>
            <a:off x="1973983" y="2839314"/>
            <a:ext cx="1490039" cy="1942675"/>
          </a:xfrm>
          <a:custGeom>
            <a:avLst/>
            <a:gdLst/>
            <a:ahLst/>
            <a:cxnLst/>
            <a:rect l="l" t="t" r="r" b="b"/>
            <a:pathLst>
              <a:path w="1485900" h="1935479">
                <a:moveTo>
                  <a:pt x="1426815" y="875537"/>
                </a:moveTo>
                <a:lnTo>
                  <a:pt x="458723" y="875537"/>
                </a:lnTo>
                <a:lnTo>
                  <a:pt x="567689" y="918209"/>
                </a:lnTo>
                <a:lnTo>
                  <a:pt x="557783" y="1053845"/>
                </a:lnTo>
                <a:lnTo>
                  <a:pt x="637031" y="1235201"/>
                </a:lnTo>
                <a:lnTo>
                  <a:pt x="630935" y="1284731"/>
                </a:lnTo>
                <a:lnTo>
                  <a:pt x="663701" y="1341119"/>
                </a:lnTo>
                <a:lnTo>
                  <a:pt x="614171" y="1469897"/>
                </a:lnTo>
                <a:lnTo>
                  <a:pt x="673607" y="1631441"/>
                </a:lnTo>
                <a:lnTo>
                  <a:pt x="706373" y="1757171"/>
                </a:lnTo>
                <a:lnTo>
                  <a:pt x="745997" y="1836419"/>
                </a:lnTo>
                <a:lnTo>
                  <a:pt x="789431" y="1935479"/>
                </a:lnTo>
                <a:lnTo>
                  <a:pt x="868679" y="1921763"/>
                </a:lnTo>
                <a:lnTo>
                  <a:pt x="997457" y="1849373"/>
                </a:lnTo>
                <a:lnTo>
                  <a:pt x="1056893" y="1760219"/>
                </a:lnTo>
                <a:lnTo>
                  <a:pt x="1053083" y="1700783"/>
                </a:lnTo>
                <a:lnTo>
                  <a:pt x="1129283" y="1651253"/>
                </a:lnTo>
                <a:lnTo>
                  <a:pt x="1116329" y="1565147"/>
                </a:lnTo>
                <a:lnTo>
                  <a:pt x="1231391" y="1426463"/>
                </a:lnTo>
                <a:lnTo>
                  <a:pt x="1248155" y="1314449"/>
                </a:lnTo>
                <a:lnTo>
                  <a:pt x="1218437" y="1274825"/>
                </a:lnTo>
                <a:lnTo>
                  <a:pt x="1231391" y="1228343"/>
                </a:lnTo>
                <a:lnTo>
                  <a:pt x="1205483" y="1188719"/>
                </a:lnTo>
                <a:lnTo>
                  <a:pt x="1290827" y="1079753"/>
                </a:lnTo>
                <a:lnTo>
                  <a:pt x="1290827" y="1024127"/>
                </a:lnTo>
                <a:lnTo>
                  <a:pt x="1409699" y="931163"/>
                </a:lnTo>
                <a:lnTo>
                  <a:pt x="1426815" y="875537"/>
                </a:lnTo>
                <a:close/>
              </a:path>
              <a:path w="1485900" h="1935479">
                <a:moveTo>
                  <a:pt x="353567" y="0"/>
                </a:moveTo>
                <a:lnTo>
                  <a:pt x="326897" y="52577"/>
                </a:lnTo>
                <a:lnTo>
                  <a:pt x="211073" y="155447"/>
                </a:lnTo>
                <a:lnTo>
                  <a:pt x="185165" y="247649"/>
                </a:lnTo>
                <a:lnTo>
                  <a:pt x="99059" y="313943"/>
                </a:lnTo>
                <a:lnTo>
                  <a:pt x="39623" y="445769"/>
                </a:lnTo>
                <a:lnTo>
                  <a:pt x="39623" y="525017"/>
                </a:lnTo>
                <a:lnTo>
                  <a:pt x="0" y="663701"/>
                </a:lnTo>
                <a:lnTo>
                  <a:pt x="52577" y="723137"/>
                </a:lnTo>
                <a:lnTo>
                  <a:pt x="185165" y="898397"/>
                </a:lnTo>
                <a:lnTo>
                  <a:pt x="224789" y="875537"/>
                </a:lnTo>
                <a:lnTo>
                  <a:pt x="1426815" y="875537"/>
                </a:lnTo>
                <a:lnTo>
                  <a:pt x="1466439" y="746759"/>
                </a:lnTo>
                <a:lnTo>
                  <a:pt x="1376933" y="746759"/>
                </a:lnTo>
                <a:lnTo>
                  <a:pt x="1280921" y="720089"/>
                </a:lnTo>
                <a:lnTo>
                  <a:pt x="1293875" y="660653"/>
                </a:lnTo>
                <a:lnTo>
                  <a:pt x="1198625" y="594359"/>
                </a:lnTo>
                <a:lnTo>
                  <a:pt x="1152143" y="435863"/>
                </a:lnTo>
                <a:lnTo>
                  <a:pt x="1059941" y="307085"/>
                </a:lnTo>
                <a:lnTo>
                  <a:pt x="1059941" y="257555"/>
                </a:lnTo>
                <a:lnTo>
                  <a:pt x="772667" y="257555"/>
                </a:lnTo>
                <a:lnTo>
                  <a:pt x="696467" y="175259"/>
                </a:lnTo>
                <a:lnTo>
                  <a:pt x="624077" y="155447"/>
                </a:lnTo>
                <a:lnTo>
                  <a:pt x="618305" y="66293"/>
                </a:lnTo>
                <a:lnTo>
                  <a:pt x="512063" y="66293"/>
                </a:lnTo>
                <a:lnTo>
                  <a:pt x="445769" y="42671"/>
                </a:lnTo>
                <a:lnTo>
                  <a:pt x="353567" y="0"/>
                </a:lnTo>
                <a:close/>
              </a:path>
              <a:path w="1485900" h="1935479">
                <a:moveTo>
                  <a:pt x="1485899" y="683513"/>
                </a:moveTo>
                <a:lnTo>
                  <a:pt x="1376933" y="746759"/>
                </a:lnTo>
                <a:lnTo>
                  <a:pt x="1466439" y="746759"/>
                </a:lnTo>
                <a:lnTo>
                  <a:pt x="1485899" y="683513"/>
                </a:lnTo>
                <a:close/>
              </a:path>
              <a:path w="1485900" h="1935479">
                <a:moveTo>
                  <a:pt x="838961" y="178307"/>
                </a:moveTo>
                <a:lnTo>
                  <a:pt x="802385" y="214883"/>
                </a:lnTo>
                <a:lnTo>
                  <a:pt x="772667" y="257555"/>
                </a:lnTo>
                <a:lnTo>
                  <a:pt x="1059941" y="257555"/>
                </a:lnTo>
                <a:lnTo>
                  <a:pt x="1059941" y="227837"/>
                </a:lnTo>
                <a:lnTo>
                  <a:pt x="977645" y="227837"/>
                </a:lnTo>
                <a:lnTo>
                  <a:pt x="838961" y="178307"/>
                </a:lnTo>
                <a:close/>
              </a:path>
              <a:path w="1485900" h="1935479">
                <a:moveTo>
                  <a:pt x="1010411" y="214883"/>
                </a:moveTo>
                <a:lnTo>
                  <a:pt x="977645" y="227837"/>
                </a:lnTo>
                <a:lnTo>
                  <a:pt x="1059941" y="227837"/>
                </a:lnTo>
                <a:lnTo>
                  <a:pt x="1059941" y="217931"/>
                </a:lnTo>
                <a:lnTo>
                  <a:pt x="1010411" y="214883"/>
                </a:lnTo>
                <a:close/>
              </a:path>
              <a:path w="1485900" h="1935479">
                <a:moveTo>
                  <a:pt x="617219" y="49529"/>
                </a:moveTo>
                <a:lnTo>
                  <a:pt x="512063" y="66293"/>
                </a:lnTo>
                <a:lnTo>
                  <a:pt x="618305" y="66293"/>
                </a:lnTo>
                <a:lnTo>
                  <a:pt x="617219" y="49529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pPr defTabSz="916932"/>
            <a:endParaRPr>
              <a:solidFill>
                <a:prstClr val="black"/>
              </a:solidFill>
            </a:endParaRPr>
          </a:p>
        </p:txBody>
      </p:sp>
      <p:sp>
        <p:nvSpPr>
          <p:cNvPr id="11" name="object 11"/>
          <p:cNvSpPr/>
          <p:nvPr/>
        </p:nvSpPr>
        <p:spPr>
          <a:xfrm>
            <a:off x="5421708" y="3327277"/>
            <a:ext cx="52852" cy="89230"/>
          </a:xfrm>
          <a:custGeom>
            <a:avLst/>
            <a:gdLst/>
            <a:ahLst/>
            <a:cxnLst/>
            <a:rect l="l" t="t" r="r" b="b"/>
            <a:pathLst>
              <a:path w="52704" h="88900">
                <a:moveTo>
                  <a:pt x="22859" y="0"/>
                </a:moveTo>
                <a:lnTo>
                  <a:pt x="9905" y="12953"/>
                </a:lnTo>
                <a:lnTo>
                  <a:pt x="0" y="45719"/>
                </a:lnTo>
                <a:lnTo>
                  <a:pt x="9905" y="62483"/>
                </a:lnTo>
                <a:lnTo>
                  <a:pt x="0" y="75437"/>
                </a:lnTo>
                <a:lnTo>
                  <a:pt x="9905" y="88391"/>
                </a:lnTo>
                <a:lnTo>
                  <a:pt x="29717" y="75437"/>
                </a:lnTo>
                <a:lnTo>
                  <a:pt x="52577" y="75437"/>
                </a:lnTo>
                <a:lnTo>
                  <a:pt x="22859" y="62483"/>
                </a:lnTo>
                <a:lnTo>
                  <a:pt x="22859" y="45719"/>
                </a:lnTo>
                <a:lnTo>
                  <a:pt x="29717" y="25907"/>
                </a:lnTo>
                <a:lnTo>
                  <a:pt x="22859" y="0"/>
                </a:lnTo>
                <a:close/>
              </a:path>
              <a:path w="52704" h="88900">
                <a:moveTo>
                  <a:pt x="52577" y="75437"/>
                </a:moveTo>
                <a:lnTo>
                  <a:pt x="29717" y="75437"/>
                </a:lnTo>
                <a:lnTo>
                  <a:pt x="52577" y="88391"/>
                </a:lnTo>
                <a:lnTo>
                  <a:pt x="52577" y="75437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pPr defTabSz="916932"/>
            <a:endParaRPr>
              <a:solidFill>
                <a:prstClr val="black"/>
              </a:solidFill>
            </a:endParaRPr>
          </a:p>
        </p:txBody>
      </p:sp>
      <p:sp>
        <p:nvSpPr>
          <p:cNvPr id="12" name="object 12"/>
          <p:cNvSpPr/>
          <p:nvPr/>
        </p:nvSpPr>
        <p:spPr>
          <a:xfrm>
            <a:off x="5140510" y="3730344"/>
            <a:ext cx="220959" cy="318680"/>
          </a:xfrm>
          <a:custGeom>
            <a:avLst/>
            <a:gdLst/>
            <a:ahLst/>
            <a:cxnLst/>
            <a:rect l="l" t="t" r="r" b="b"/>
            <a:pathLst>
              <a:path w="220345" h="317500">
                <a:moveTo>
                  <a:pt x="170687" y="0"/>
                </a:moveTo>
                <a:lnTo>
                  <a:pt x="78485" y="158495"/>
                </a:lnTo>
                <a:lnTo>
                  <a:pt x="0" y="158495"/>
                </a:lnTo>
                <a:lnTo>
                  <a:pt x="16001" y="264413"/>
                </a:lnTo>
                <a:lnTo>
                  <a:pt x="180593" y="316991"/>
                </a:lnTo>
                <a:lnTo>
                  <a:pt x="220217" y="92201"/>
                </a:lnTo>
                <a:lnTo>
                  <a:pt x="170687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pPr defTabSz="916932"/>
            <a:endParaRPr>
              <a:solidFill>
                <a:prstClr val="black"/>
              </a:solidFill>
            </a:endParaRPr>
          </a:p>
        </p:txBody>
      </p:sp>
      <p:sp>
        <p:nvSpPr>
          <p:cNvPr id="13" name="object 13"/>
          <p:cNvSpPr/>
          <p:nvPr/>
        </p:nvSpPr>
        <p:spPr>
          <a:xfrm>
            <a:off x="5587518" y="3852721"/>
            <a:ext cx="383972" cy="309120"/>
          </a:xfrm>
          <a:custGeom>
            <a:avLst/>
            <a:gdLst/>
            <a:ahLst/>
            <a:cxnLst/>
            <a:rect l="l" t="t" r="r" b="b"/>
            <a:pathLst>
              <a:path w="382904" h="307975">
                <a:moveTo>
                  <a:pt x="316449" y="169163"/>
                </a:moveTo>
                <a:lnTo>
                  <a:pt x="240791" y="169163"/>
                </a:lnTo>
                <a:lnTo>
                  <a:pt x="382523" y="307847"/>
                </a:lnTo>
                <a:lnTo>
                  <a:pt x="316449" y="169163"/>
                </a:lnTo>
                <a:close/>
              </a:path>
              <a:path w="382904" h="307975">
                <a:moveTo>
                  <a:pt x="0" y="0"/>
                </a:moveTo>
                <a:lnTo>
                  <a:pt x="22859" y="73151"/>
                </a:lnTo>
                <a:lnTo>
                  <a:pt x="145541" y="179069"/>
                </a:lnTo>
                <a:lnTo>
                  <a:pt x="240791" y="169163"/>
                </a:lnTo>
                <a:lnTo>
                  <a:pt x="316449" y="169163"/>
                </a:lnTo>
                <a:lnTo>
                  <a:pt x="313181" y="162305"/>
                </a:lnTo>
                <a:lnTo>
                  <a:pt x="313181" y="105917"/>
                </a:lnTo>
                <a:lnTo>
                  <a:pt x="128777" y="29717"/>
                </a:lnTo>
                <a:lnTo>
                  <a:pt x="0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pPr defTabSz="916932"/>
            <a:endParaRPr>
              <a:solidFill>
                <a:prstClr val="black"/>
              </a:solidFill>
            </a:endParaRPr>
          </a:p>
        </p:txBody>
      </p:sp>
      <p:sp>
        <p:nvSpPr>
          <p:cNvPr id="14" name="object 14"/>
          <p:cNvSpPr/>
          <p:nvPr/>
        </p:nvSpPr>
        <p:spPr>
          <a:xfrm>
            <a:off x="6323372" y="4486763"/>
            <a:ext cx="257891" cy="331428"/>
          </a:xfrm>
          <a:custGeom>
            <a:avLst/>
            <a:gdLst/>
            <a:ahLst/>
            <a:cxnLst/>
            <a:rect l="l" t="t" r="r" b="b"/>
            <a:pathLst>
              <a:path w="257175" h="330200">
                <a:moveTo>
                  <a:pt x="157733" y="0"/>
                </a:moveTo>
                <a:lnTo>
                  <a:pt x="147827" y="128777"/>
                </a:lnTo>
                <a:lnTo>
                  <a:pt x="0" y="277367"/>
                </a:lnTo>
                <a:lnTo>
                  <a:pt x="52577" y="329945"/>
                </a:lnTo>
                <a:lnTo>
                  <a:pt x="256793" y="99059"/>
                </a:lnTo>
                <a:lnTo>
                  <a:pt x="157733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pPr defTabSz="916932"/>
            <a:endParaRPr>
              <a:solidFill>
                <a:prstClr val="black"/>
              </a:solidFill>
            </a:endParaRPr>
          </a:p>
        </p:txBody>
      </p:sp>
      <p:sp>
        <p:nvSpPr>
          <p:cNvPr id="15" name="object 15"/>
          <p:cNvSpPr/>
          <p:nvPr/>
        </p:nvSpPr>
        <p:spPr>
          <a:xfrm>
            <a:off x="2437042" y="2212919"/>
            <a:ext cx="126080" cy="215427"/>
          </a:xfrm>
          <a:custGeom>
            <a:avLst/>
            <a:gdLst/>
            <a:ahLst/>
            <a:cxnLst/>
            <a:rect l="l" t="t" r="r" b="b"/>
            <a:pathLst>
              <a:path w="125730" h="214630">
                <a:moveTo>
                  <a:pt x="96011" y="0"/>
                </a:moveTo>
                <a:lnTo>
                  <a:pt x="72389" y="0"/>
                </a:lnTo>
                <a:lnTo>
                  <a:pt x="46481" y="29717"/>
                </a:lnTo>
                <a:lnTo>
                  <a:pt x="46481" y="89153"/>
                </a:lnTo>
                <a:lnTo>
                  <a:pt x="59435" y="102107"/>
                </a:lnTo>
                <a:lnTo>
                  <a:pt x="59435" y="128777"/>
                </a:lnTo>
                <a:lnTo>
                  <a:pt x="52577" y="128777"/>
                </a:lnTo>
                <a:lnTo>
                  <a:pt x="29717" y="151637"/>
                </a:lnTo>
                <a:lnTo>
                  <a:pt x="29717" y="175259"/>
                </a:lnTo>
                <a:lnTo>
                  <a:pt x="0" y="214121"/>
                </a:lnTo>
                <a:lnTo>
                  <a:pt x="96011" y="214121"/>
                </a:lnTo>
                <a:lnTo>
                  <a:pt x="125729" y="168401"/>
                </a:lnTo>
                <a:lnTo>
                  <a:pt x="92201" y="141731"/>
                </a:lnTo>
                <a:lnTo>
                  <a:pt x="92201" y="46481"/>
                </a:lnTo>
                <a:lnTo>
                  <a:pt x="108965" y="26669"/>
                </a:lnTo>
                <a:lnTo>
                  <a:pt x="79247" y="26669"/>
                </a:lnTo>
                <a:lnTo>
                  <a:pt x="96011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pPr defTabSz="916932"/>
            <a:endParaRPr>
              <a:solidFill>
                <a:prstClr val="black"/>
              </a:solidFill>
            </a:endParaRPr>
          </a:p>
        </p:txBody>
      </p:sp>
      <p:sp>
        <p:nvSpPr>
          <p:cNvPr id="16" name="object 16"/>
          <p:cNvSpPr/>
          <p:nvPr/>
        </p:nvSpPr>
        <p:spPr>
          <a:xfrm>
            <a:off x="2394254" y="2284810"/>
            <a:ext cx="66861" cy="76483"/>
          </a:xfrm>
          <a:custGeom>
            <a:avLst/>
            <a:gdLst/>
            <a:ahLst/>
            <a:cxnLst/>
            <a:rect l="l" t="t" r="r" b="b"/>
            <a:pathLst>
              <a:path w="66675" h="76200">
                <a:moveTo>
                  <a:pt x="66293" y="0"/>
                </a:moveTo>
                <a:lnTo>
                  <a:pt x="43433" y="0"/>
                </a:lnTo>
                <a:lnTo>
                  <a:pt x="0" y="49529"/>
                </a:lnTo>
                <a:lnTo>
                  <a:pt x="0" y="76199"/>
                </a:lnTo>
                <a:lnTo>
                  <a:pt x="39623" y="76199"/>
                </a:lnTo>
                <a:lnTo>
                  <a:pt x="56387" y="56387"/>
                </a:lnTo>
                <a:lnTo>
                  <a:pt x="56387" y="26669"/>
                </a:lnTo>
                <a:lnTo>
                  <a:pt x="66293" y="26669"/>
                </a:lnTo>
                <a:lnTo>
                  <a:pt x="66293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pPr defTabSz="916932"/>
            <a:endParaRPr>
              <a:solidFill>
                <a:prstClr val="black"/>
              </a:solidFill>
            </a:endParaRPr>
          </a:p>
        </p:txBody>
      </p:sp>
      <p:sp>
        <p:nvSpPr>
          <p:cNvPr id="17" name="object 17"/>
          <p:cNvSpPr/>
          <p:nvPr/>
        </p:nvSpPr>
        <p:spPr>
          <a:xfrm>
            <a:off x="2292625" y="2155557"/>
            <a:ext cx="843719" cy="714481"/>
          </a:xfrm>
          <a:custGeom>
            <a:avLst/>
            <a:gdLst/>
            <a:ahLst/>
            <a:cxnLst/>
            <a:rect l="l" t="t" r="r" b="b"/>
            <a:pathLst>
              <a:path w="841375" h="711835">
                <a:moveTo>
                  <a:pt x="692657" y="460247"/>
                </a:moveTo>
                <a:lnTo>
                  <a:pt x="432053" y="460247"/>
                </a:lnTo>
                <a:lnTo>
                  <a:pt x="432053" y="483107"/>
                </a:lnTo>
                <a:lnTo>
                  <a:pt x="527303" y="589025"/>
                </a:lnTo>
                <a:lnTo>
                  <a:pt x="527303" y="621791"/>
                </a:lnTo>
                <a:lnTo>
                  <a:pt x="566927" y="668273"/>
                </a:lnTo>
                <a:lnTo>
                  <a:pt x="557021" y="678179"/>
                </a:lnTo>
                <a:lnTo>
                  <a:pt x="586739" y="711707"/>
                </a:lnTo>
                <a:lnTo>
                  <a:pt x="630173" y="661415"/>
                </a:lnTo>
                <a:lnTo>
                  <a:pt x="603503" y="631697"/>
                </a:lnTo>
                <a:lnTo>
                  <a:pt x="630173" y="601979"/>
                </a:lnTo>
                <a:lnTo>
                  <a:pt x="665987" y="601979"/>
                </a:lnTo>
                <a:lnTo>
                  <a:pt x="682751" y="585977"/>
                </a:lnTo>
                <a:lnTo>
                  <a:pt x="705611" y="585977"/>
                </a:lnTo>
                <a:lnTo>
                  <a:pt x="675893" y="542543"/>
                </a:lnTo>
                <a:lnTo>
                  <a:pt x="692657" y="522731"/>
                </a:lnTo>
                <a:lnTo>
                  <a:pt x="692657" y="460247"/>
                </a:lnTo>
                <a:close/>
              </a:path>
              <a:path w="841375" h="711835">
                <a:moveTo>
                  <a:pt x="405383" y="480059"/>
                </a:moveTo>
                <a:lnTo>
                  <a:pt x="345947" y="480059"/>
                </a:lnTo>
                <a:lnTo>
                  <a:pt x="369569" y="505967"/>
                </a:lnTo>
                <a:lnTo>
                  <a:pt x="365759" y="532637"/>
                </a:lnTo>
                <a:lnTo>
                  <a:pt x="457961" y="625601"/>
                </a:lnTo>
                <a:lnTo>
                  <a:pt x="457961" y="665225"/>
                </a:lnTo>
                <a:lnTo>
                  <a:pt x="477773" y="648461"/>
                </a:lnTo>
                <a:lnTo>
                  <a:pt x="467867" y="625601"/>
                </a:lnTo>
                <a:lnTo>
                  <a:pt x="477773" y="611885"/>
                </a:lnTo>
                <a:lnTo>
                  <a:pt x="493394" y="611885"/>
                </a:lnTo>
                <a:lnTo>
                  <a:pt x="405383" y="502919"/>
                </a:lnTo>
                <a:lnTo>
                  <a:pt x="405383" y="480059"/>
                </a:lnTo>
                <a:close/>
              </a:path>
              <a:path w="841375" h="711835">
                <a:moveTo>
                  <a:pt x="102107" y="430529"/>
                </a:moveTo>
                <a:lnTo>
                  <a:pt x="25907" y="430529"/>
                </a:lnTo>
                <a:lnTo>
                  <a:pt x="25907" y="483107"/>
                </a:lnTo>
                <a:lnTo>
                  <a:pt x="0" y="515873"/>
                </a:lnTo>
                <a:lnTo>
                  <a:pt x="0" y="585977"/>
                </a:lnTo>
                <a:lnTo>
                  <a:pt x="49529" y="641603"/>
                </a:lnTo>
                <a:lnTo>
                  <a:pt x="121919" y="641603"/>
                </a:lnTo>
                <a:lnTo>
                  <a:pt x="233933" y="505967"/>
                </a:lnTo>
                <a:lnTo>
                  <a:pt x="332993" y="505967"/>
                </a:lnTo>
                <a:lnTo>
                  <a:pt x="345947" y="480059"/>
                </a:lnTo>
                <a:lnTo>
                  <a:pt x="405383" y="480059"/>
                </a:lnTo>
                <a:lnTo>
                  <a:pt x="405383" y="473201"/>
                </a:lnTo>
                <a:lnTo>
                  <a:pt x="141731" y="473201"/>
                </a:lnTo>
                <a:lnTo>
                  <a:pt x="102107" y="430529"/>
                </a:lnTo>
                <a:close/>
              </a:path>
              <a:path w="841375" h="711835">
                <a:moveTo>
                  <a:pt x="493394" y="611885"/>
                </a:moveTo>
                <a:lnTo>
                  <a:pt x="477773" y="611885"/>
                </a:lnTo>
                <a:lnTo>
                  <a:pt x="494537" y="625601"/>
                </a:lnTo>
                <a:lnTo>
                  <a:pt x="501395" y="621791"/>
                </a:lnTo>
                <a:lnTo>
                  <a:pt x="493394" y="611885"/>
                </a:lnTo>
                <a:close/>
              </a:path>
              <a:path w="841375" h="711835">
                <a:moveTo>
                  <a:pt x="799076" y="416813"/>
                </a:moveTo>
                <a:lnTo>
                  <a:pt x="722375" y="416813"/>
                </a:lnTo>
                <a:lnTo>
                  <a:pt x="735329" y="430529"/>
                </a:lnTo>
                <a:lnTo>
                  <a:pt x="765047" y="430529"/>
                </a:lnTo>
                <a:lnTo>
                  <a:pt x="752093" y="450341"/>
                </a:lnTo>
                <a:lnTo>
                  <a:pt x="778001" y="480059"/>
                </a:lnTo>
                <a:lnTo>
                  <a:pt x="794765" y="453389"/>
                </a:lnTo>
                <a:lnTo>
                  <a:pt x="814577" y="453389"/>
                </a:lnTo>
                <a:lnTo>
                  <a:pt x="814577" y="443483"/>
                </a:lnTo>
                <a:lnTo>
                  <a:pt x="804671" y="443483"/>
                </a:lnTo>
                <a:lnTo>
                  <a:pt x="787907" y="430529"/>
                </a:lnTo>
                <a:lnTo>
                  <a:pt x="799076" y="416813"/>
                </a:lnTo>
                <a:close/>
              </a:path>
              <a:path w="841375" h="711835">
                <a:moveTo>
                  <a:pt x="454913" y="228599"/>
                </a:moveTo>
                <a:lnTo>
                  <a:pt x="336041" y="228599"/>
                </a:lnTo>
                <a:lnTo>
                  <a:pt x="286511" y="278129"/>
                </a:lnTo>
                <a:lnTo>
                  <a:pt x="266699" y="278129"/>
                </a:lnTo>
                <a:lnTo>
                  <a:pt x="240791" y="310895"/>
                </a:lnTo>
                <a:lnTo>
                  <a:pt x="141731" y="310895"/>
                </a:lnTo>
                <a:lnTo>
                  <a:pt x="174497" y="357377"/>
                </a:lnTo>
                <a:lnTo>
                  <a:pt x="174497" y="430529"/>
                </a:lnTo>
                <a:lnTo>
                  <a:pt x="141731" y="473201"/>
                </a:lnTo>
                <a:lnTo>
                  <a:pt x="405383" y="473201"/>
                </a:lnTo>
                <a:lnTo>
                  <a:pt x="405383" y="460247"/>
                </a:lnTo>
                <a:lnTo>
                  <a:pt x="692657" y="460247"/>
                </a:lnTo>
                <a:lnTo>
                  <a:pt x="692657" y="453389"/>
                </a:lnTo>
                <a:lnTo>
                  <a:pt x="722375" y="416813"/>
                </a:lnTo>
                <a:lnTo>
                  <a:pt x="799076" y="416813"/>
                </a:lnTo>
                <a:lnTo>
                  <a:pt x="831341" y="377189"/>
                </a:lnTo>
                <a:lnTo>
                  <a:pt x="841247" y="377189"/>
                </a:lnTo>
                <a:lnTo>
                  <a:pt x="841247" y="238505"/>
                </a:lnTo>
                <a:lnTo>
                  <a:pt x="461771" y="238505"/>
                </a:lnTo>
                <a:lnTo>
                  <a:pt x="454913" y="228599"/>
                </a:lnTo>
                <a:close/>
              </a:path>
              <a:path w="841375" h="711835">
                <a:moveTo>
                  <a:pt x="841247" y="377189"/>
                </a:moveTo>
                <a:lnTo>
                  <a:pt x="831341" y="377189"/>
                </a:lnTo>
                <a:lnTo>
                  <a:pt x="831341" y="453389"/>
                </a:lnTo>
                <a:lnTo>
                  <a:pt x="841247" y="453389"/>
                </a:lnTo>
                <a:lnTo>
                  <a:pt x="841247" y="377189"/>
                </a:lnTo>
                <a:close/>
              </a:path>
              <a:path w="841375" h="711835">
                <a:moveTo>
                  <a:pt x="501395" y="204977"/>
                </a:moveTo>
                <a:lnTo>
                  <a:pt x="461771" y="238505"/>
                </a:lnTo>
                <a:lnTo>
                  <a:pt x="841247" y="238505"/>
                </a:lnTo>
                <a:lnTo>
                  <a:pt x="841247" y="231647"/>
                </a:lnTo>
                <a:lnTo>
                  <a:pt x="527303" y="231647"/>
                </a:lnTo>
                <a:lnTo>
                  <a:pt x="501395" y="204977"/>
                </a:lnTo>
                <a:close/>
              </a:path>
              <a:path w="841375" h="711835">
                <a:moveTo>
                  <a:pt x="566927" y="135635"/>
                </a:moveTo>
                <a:lnTo>
                  <a:pt x="566927" y="185165"/>
                </a:lnTo>
                <a:lnTo>
                  <a:pt x="527303" y="231647"/>
                </a:lnTo>
                <a:lnTo>
                  <a:pt x="841247" y="231647"/>
                </a:lnTo>
                <a:lnTo>
                  <a:pt x="841247" y="172211"/>
                </a:lnTo>
                <a:lnTo>
                  <a:pt x="596645" y="172211"/>
                </a:lnTo>
                <a:lnTo>
                  <a:pt x="566927" y="135635"/>
                </a:lnTo>
                <a:close/>
              </a:path>
              <a:path w="841375" h="711835">
                <a:moveTo>
                  <a:pt x="408431" y="122681"/>
                </a:moveTo>
                <a:lnTo>
                  <a:pt x="375665" y="159257"/>
                </a:lnTo>
                <a:lnTo>
                  <a:pt x="375665" y="228599"/>
                </a:lnTo>
                <a:lnTo>
                  <a:pt x="405383" y="228599"/>
                </a:lnTo>
                <a:lnTo>
                  <a:pt x="432053" y="195071"/>
                </a:lnTo>
                <a:lnTo>
                  <a:pt x="432053" y="182117"/>
                </a:lnTo>
                <a:lnTo>
                  <a:pt x="408431" y="159257"/>
                </a:lnTo>
                <a:lnTo>
                  <a:pt x="408431" y="122681"/>
                </a:lnTo>
                <a:close/>
              </a:path>
              <a:path w="841375" h="711835">
                <a:moveTo>
                  <a:pt x="841247" y="0"/>
                </a:moveTo>
                <a:lnTo>
                  <a:pt x="553973" y="0"/>
                </a:lnTo>
                <a:lnTo>
                  <a:pt x="553973" y="49529"/>
                </a:lnTo>
                <a:lnTo>
                  <a:pt x="570737" y="66293"/>
                </a:lnTo>
                <a:lnTo>
                  <a:pt x="662939" y="66293"/>
                </a:lnTo>
                <a:lnTo>
                  <a:pt x="662939" y="92963"/>
                </a:lnTo>
                <a:lnTo>
                  <a:pt x="596645" y="92963"/>
                </a:lnTo>
                <a:lnTo>
                  <a:pt x="596645" y="172211"/>
                </a:lnTo>
                <a:lnTo>
                  <a:pt x="841247" y="172211"/>
                </a:lnTo>
                <a:lnTo>
                  <a:pt x="841247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pPr defTabSz="916932"/>
            <a:endParaRPr>
              <a:solidFill>
                <a:prstClr val="black"/>
              </a:solidFill>
            </a:endParaRPr>
          </a:p>
        </p:txBody>
      </p:sp>
      <p:sp>
        <p:nvSpPr>
          <p:cNvPr id="18" name="object 18"/>
          <p:cNvSpPr/>
          <p:nvPr/>
        </p:nvSpPr>
        <p:spPr>
          <a:xfrm>
            <a:off x="2651764" y="1400667"/>
            <a:ext cx="3604748" cy="2546256"/>
          </a:xfrm>
          <a:custGeom>
            <a:avLst/>
            <a:gdLst/>
            <a:ahLst/>
            <a:cxnLst/>
            <a:rect l="l" t="t" r="r" b="b"/>
            <a:pathLst>
              <a:path w="3594735" h="2536825">
                <a:moveTo>
                  <a:pt x="2362774" y="1958339"/>
                </a:moveTo>
                <a:lnTo>
                  <a:pt x="1926335" y="1958339"/>
                </a:lnTo>
                <a:lnTo>
                  <a:pt x="2094737" y="2067305"/>
                </a:lnTo>
                <a:lnTo>
                  <a:pt x="2233421" y="2467355"/>
                </a:lnTo>
                <a:lnTo>
                  <a:pt x="2349245" y="2536697"/>
                </a:lnTo>
                <a:lnTo>
                  <a:pt x="2279903" y="2417825"/>
                </a:lnTo>
                <a:lnTo>
                  <a:pt x="2196845" y="2338577"/>
                </a:lnTo>
                <a:lnTo>
                  <a:pt x="2213609" y="2242565"/>
                </a:lnTo>
                <a:lnTo>
                  <a:pt x="2375563" y="2242565"/>
                </a:lnTo>
                <a:lnTo>
                  <a:pt x="2418587" y="2170175"/>
                </a:lnTo>
                <a:lnTo>
                  <a:pt x="2411729" y="2031491"/>
                </a:lnTo>
                <a:lnTo>
                  <a:pt x="2362774" y="1958339"/>
                </a:lnTo>
                <a:close/>
              </a:path>
              <a:path w="3594735" h="2536825">
                <a:moveTo>
                  <a:pt x="2360734" y="1955291"/>
                </a:moveTo>
                <a:lnTo>
                  <a:pt x="1374647" y="1955291"/>
                </a:lnTo>
                <a:lnTo>
                  <a:pt x="1374647" y="2100833"/>
                </a:lnTo>
                <a:lnTo>
                  <a:pt x="1556003" y="2437637"/>
                </a:lnTo>
                <a:lnTo>
                  <a:pt x="1609343" y="2437637"/>
                </a:lnTo>
                <a:lnTo>
                  <a:pt x="1661921" y="2275331"/>
                </a:lnTo>
                <a:lnTo>
                  <a:pt x="1642109" y="2196083"/>
                </a:lnTo>
                <a:lnTo>
                  <a:pt x="1800605" y="1968245"/>
                </a:lnTo>
                <a:lnTo>
                  <a:pt x="1926335" y="1958339"/>
                </a:lnTo>
                <a:lnTo>
                  <a:pt x="2362774" y="1958339"/>
                </a:lnTo>
                <a:lnTo>
                  <a:pt x="2360734" y="1955291"/>
                </a:lnTo>
                <a:close/>
              </a:path>
              <a:path w="3594735" h="2536825">
                <a:moveTo>
                  <a:pt x="2375563" y="2242565"/>
                </a:moveTo>
                <a:lnTo>
                  <a:pt x="2213609" y="2242565"/>
                </a:lnTo>
                <a:lnTo>
                  <a:pt x="2322575" y="2331719"/>
                </a:lnTo>
                <a:lnTo>
                  <a:pt x="2375563" y="2242565"/>
                </a:lnTo>
                <a:close/>
              </a:path>
              <a:path w="3594735" h="2536825">
                <a:moveTo>
                  <a:pt x="395193" y="597407"/>
                </a:moveTo>
                <a:lnTo>
                  <a:pt x="278129" y="597407"/>
                </a:lnTo>
                <a:lnTo>
                  <a:pt x="284225" y="637031"/>
                </a:lnTo>
                <a:lnTo>
                  <a:pt x="201929" y="746759"/>
                </a:lnTo>
                <a:lnTo>
                  <a:pt x="492251" y="746759"/>
                </a:lnTo>
                <a:lnTo>
                  <a:pt x="492251" y="1208531"/>
                </a:lnTo>
                <a:lnTo>
                  <a:pt x="548639" y="1271777"/>
                </a:lnTo>
                <a:lnTo>
                  <a:pt x="492251" y="1297685"/>
                </a:lnTo>
                <a:lnTo>
                  <a:pt x="492251" y="1426463"/>
                </a:lnTo>
                <a:lnTo>
                  <a:pt x="505967" y="1542287"/>
                </a:lnTo>
                <a:lnTo>
                  <a:pt x="393191" y="1635251"/>
                </a:lnTo>
                <a:lnTo>
                  <a:pt x="419861" y="1710689"/>
                </a:lnTo>
                <a:lnTo>
                  <a:pt x="627887" y="1997963"/>
                </a:lnTo>
                <a:lnTo>
                  <a:pt x="627887" y="2081021"/>
                </a:lnTo>
                <a:lnTo>
                  <a:pt x="773429" y="2047493"/>
                </a:lnTo>
                <a:lnTo>
                  <a:pt x="915907" y="1905761"/>
                </a:lnTo>
                <a:lnTo>
                  <a:pt x="869441" y="1905761"/>
                </a:lnTo>
                <a:lnTo>
                  <a:pt x="726947" y="1799843"/>
                </a:lnTo>
                <a:lnTo>
                  <a:pt x="736853" y="1684781"/>
                </a:lnTo>
                <a:lnTo>
                  <a:pt x="2718369" y="1684781"/>
                </a:lnTo>
                <a:lnTo>
                  <a:pt x="2735579" y="1638299"/>
                </a:lnTo>
                <a:lnTo>
                  <a:pt x="2708909" y="1549145"/>
                </a:lnTo>
                <a:lnTo>
                  <a:pt x="2632709" y="1373885"/>
                </a:lnTo>
                <a:lnTo>
                  <a:pt x="2718815" y="1327403"/>
                </a:lnTo>
                <a:lnTo>
                  <a:pt x="2800366" y="1327403"/>
                </a:lnTo>
                <a:lnTo>
                  <a:pt x="2765297" y="1271777"/>
                </a:lnTo>
                <a:lnTo>
                  <a:pt x="2844545" y="1208531"/>
                </a:lnTo>
                <a:lnTo>
                  <a:pt x="2910839" y="1050035"/>
                </a:lnTo>
                <a:lnTo>
                  <a:pt x="2923793" y="901445"/>
                </a:lnTo>
                <a:lnTo>
                  <a:pt x="2867405" y="901445"/>
                </a:lnTo>
                <a:lnTo>
                  <a:pt x="2920745" y="676655"/>
                </a:lnTo>
                <a:lnTo>
                  <a:pt x="3100380" y="676655"/>
                </a:lnTo>
                <a:lnTo>
                  <a:pt x="3109552" y="666749"/>
                </a:lnTo>
                <a:lnTo>
                  <a:pt x="452627" y="666749"/>
                </a:lnTo>
                <a:lnTo>
                  <a:pt x="395193" y="597407"/>
                </a:lnTo>
                <a:close/>
              </a:path>
              <a:path w="3594735" h="2536825">
                <a:moveTo>
                  <a:pt x="2718369" y="1684781"/>
                </a:moveTo>
                <a:lnTo>
                  <a:pt x="736853" y="1684781"/>
                </a:lnTo>
                <a:lnTo>
                  <a:pt x="909065" y="1799843"/>
                </a:lnTo>
                <a:lnTo>
                  <a:pt x="1110233" y="1799843"/>
                </a:lnTo>
                <a:lnTo>
                  <a:pt x="1271777" y="1915667"/>
                </a:lnTo>
                <a:lnTo>
                  <a:pt x="1232153" y="2004821"/>
                </a:lnTo>
                <a:lnTo>
                  <a:pt x="1335023" y="2007869"/>
                </a:lnTo>
                <a:lnTo>
                  <a:pt x="1374647" y="1955291"/>
                </a:lnTo>
                <a:lnTo>
                  <a:pt x="2360734" y="1955291"/>
                </a:lnTo>
                <a:lnTo>
                  <a:pt x="2345435" y="1932431"/>
                </a:lnTo>
                <a:lnTo>
                  <a:pt x="2513382" y="1932431"/>
                </a:lnTo>
                <a:lnTo>
                  <a:pt x="2646425" y="1879091"/>
                </a:lnTo>
                <a:lnTo>
                  <a:pt x="2718369" y="1684781"/>
                </a:lnTo>
                <a:close/>
              </a:path>
              <a:path w="3594735" h="2536825">
                <a:moveTo>
                  <a:pt x="2513382" y="1932431"/>
                </a:moveTo>
                <a:lnTo>
                  <a:pt x="2345435" y="1932431"/>
                </a:lnTo>
                <a:lnTo>
                  <a:pt x="2481071" y="1945385"/>
                </a:lnTo>
                <a:lnTo>
                  <a:pt x="2513382" y="1932431"/>
                </a:lnTo>
                <a:close/>
              </a:path>
              <a:path w="3594735" h="2536825">
                <a:moveTo>
                  <a:pt x="918971" y="1902713"/>
                </a:moveTo>
                <a:lnTo>
                  <a:pt x="869441" y="1905761"/>
                </a:lnTo>
                <a:lnTo>
                  <a:pt x="915907" y="1905761"/>
                </a:lnTo>
                <a:lnTo>
                  <a:pt x="918971" y="1902713"/>
                </a:lnTo>
                <a:close/>
              </a:path>
              <a:path w="3594735" h="2536825">
                <a:moveTo>
                  <a:pt x="2800366" y="1327403"/>
                </a:moveTo>
                <a:lnTo>
                  <a:pt x="2718815" y="1327403"/>
                </a:lnTo>
                <a:lnTo>
                  <a:pt x="2772155" y="1363979"/>
                </a:lnTo>
                <a:lnTo>
                  <a:pt x="2772155" y="1386839"/>
                </a:lnTo>
                <a:lnTo>
                  <a:pt x="2788157" y="1450085"/>
                </a:lnTo>
                <a:lnTo>
                  <a:pt x="2831591" y="1376933"/>
                </a:lnTo>
                <a:lnTo>
                  <a:pt x="2800366" y="1327403"/>
                </a:lnTo>
                <a:close/>
              </a:path>
              <a:path w="3594735" h="2536825">
                <a:moveTo>
                  <a:pt x="3328262" y="607313"/>
                </a:moveTo>
                <a:lnTo>
                  <a:pt x="3164585" y="607313"/>
                </a:lnTo>
                <a:lnTo>
                  <a:pt x="3174491" y="806195"/>
                </a:lnTo>
                <a:lnTo>
                  <a:pt x="3121913" y="901445"/>
                </a:lnTo>
                <a:lnTo>
                  <a:pt x="3161537" y="1004315"/>
                </a:lnTo>
                <a:lnTo>
                  <a:pt x="3253739" y="891539"/>
                </a:lnTo>
                <a:lnTo>
                  <a:pt x="3260597" y="726947"/>
                </a:lnTo>
                <a:lnTo>
                  <a:pt x="3366515" y="680465"/>
                </a:lnTo>
                <a:lnTo>
                  <a:pt x="3328262" y="607313"/>
                </a:lnTo>
                <a:close/>
              </a:path>
              <a:path w="3594735" h="2536825">
                <a:moveTo>
                  <a:pt x="3100380" y="676655"/>
                </a:moveTo>
                <a:lnTo>
                  <a:pt x="2920745" y="676655"/>
                </a:lnTo>
                <a:lnTo>
                  <a:pt x="2993135" y="766571"/>
                </a:lnTo>
                <a:lnTo>
                  <a:pt x="3069335" y="710183"/>
                </a:lnTo>
                <a:lnTo>
                  <a:pt x="3100380" y="676655"/>
                </a:lnTo>
                <a:close/>
              </a:path>
              <a:path w="3594735" h="2536825">
                <a:moveTo>
                  <a:pt x="327659" y="442721"/>
                </a:moveTo>
                <a:lnTo>
                  <a:pt x="204977" y="515111"/>
                </a:lnTo>
                <a:lnTo>
                  <a:pt x="105917" y="666749"/>
                </a:lnTo>
                <a:lnTo>
                  <a:pt x="0" y="746759"/>
                </a:lnTo>
                <a:lnTo>
                  <a:pt x="149351" y="746759"/>
                </a:lnTo>
                <a:lnTo>
                  <a:pt x="182117" y="693419"/>
                </a:lnTo>
                <a:lnTo>
                  <a:pt x="278129" y="597407"/>
                </a:lnTo>
                <a:lnTo>
                  <a:pt x="395193" y="597407"/>
                </a:lnTo>
                <a:lnTo>
                  <a:pt x="390143" y="591311"/>
                </a:lnTo>
                <a:lnTo>
                  <a:pt x="467918" y="591311"/>
                </a:lnTo>
                <a:lnTo>
                  <a:pt x="452627" y="528065"/>
                </a:lnTo>
                <a:lnTo>
                  <a:pt x="327659" y="442721"/>
                </a:lnTo>
                <a:close/>
              </a:path>
              <a:path w="3594735" h="2536825">
                <a:moveTo>
                  <a:pt x="793241" y="363473"/>
                </a:moveTo>
                <a:lnTo>
                  <a:pt x="680465" y="492251"/>
                </a:lnTo>
                <a:lnTo>
                  <a:pt x="713993" y="567689"/>
                </a:lnTo>
                <a:lnTo>
                  <a:pt x="452627" y="666749"/>
                </a:lnTo>
                <a:lnTo>
                  <a:pt x="3109552" y="666749"/>
                </a:lnTo>
                <a:lnTo>
                  <a:pt x="3137069" y="637031"/>
                </a:lnTo>
                <a:lnTo>
                  <a:pt x="842771" y="637031"/>
                </a:lnTo>
                <a:lnTo>
                  <a:pt x="736853" y="567689"/>
                </a:lnTo>
                <a:lnTo>
                  <a:pt x="736853" y="505205"/>
                </a:lnTo>
                <a:lnTo>
                  <a:pt x="796289" y="409193"/>
                </a:lnTo>
                <a:lnTo>
                  <a:pt x="865631" y="366521"/>
                </a:lnTo>
                <a:lnTo>
                  <a:pt x="793241" y="363473"/>
                </a:lnTo>
                <a:close/>
              </a:path>
              <a:path w="3594735" h="2536825">
                <a:moveTo>
                  <a:pt x="1760981" y="26669"/>
                </a:moveTo>
                <a:lnTo>
                  <a:pt x="1520189" y="76199"/>
                </a:lnTo>
                <a:lnTo>
                  <a:pt x="1523237" y="208025"/>
                </a:lnTo>
                <a:lnTo>
                  <a:pt x="994409" y="438911"/>
                </a:lnTo>
                <a:lnTo>
                  <a:pt x="842771" y="637031"/>
                </a:lnTo>
                <a:lnTo>
                  <a:pt x="3137069" y="637031"/>
                </a:lnTo>
                <a:lnTo>
                  <a:pt x="3164585" y="607313"/>
                </a:lnTo>
                <a:lnTo>
                  <a:pt x="3328262" y="607313"/>
                </a:lnTo>
                <a:lnTo>
                  <a:pt x="3323081" y="597407"/>
                </a:lnTo>
                <a:lnTo>
                  <a:pt x="3567683" y="515111"/>
                </a:lnTo>
                <a:lnTo>
                  <a:pt x="3594353" y="389381"/>
                </a:lnTo>
                <a:lnTo>
                  <a:pt x="3361097" y="316991"/>
                </a:lnTo>
                <a:lnTo>
                  <a:pt x="2926841" y="316991"/>
                </a:lnTo>
                <a:lnTo>
                  <a:pt x="2859447" y="280415"/>
                </a:lnTo>
                <a:lnTo>
                  <a:pt x="2530601" y="280415"/>
                </a:lnTo>
                <a:lnTo>
                  <a:pt x="2358978" y="96011"/>
                </a:lnTo>
                <a:lnTo>
                  <a:pt x="1896617" y="96011"/>
                </a:lnTo>
                <a:lnTo>
                  <a:pt x="1760981" y="26669"/>
                </a:lnTo>
                <a:close/>
              </a:path>
              <a:path w="3594735" h="2536825">
                <a:moveTo>
                  <a:pt x="467918" y="591311"/>
                </a:moveTo>
                <a:lnTo>
                  <a:pt x="390143" y="591311"/>
                </a:lnTo>
                <a:lnTo>
                  <a:pt x="439673" y="597407"/>
                </a:lnTo>
                <a:lnTo>
                  <a:pt x="469391" y="597407"/>
                </a:lnTo>
                <a:lnTo>
                  <a:pt x="467918" y="591311"/>
                </a:lnTo>
                <a:close/>
              </a:path>
              <a:path w="3594735" h="2536825">
                <a:moveTo>
                  <a:pt x="3307079" y="300227"/>
                </a:moveTo>
                <a:lnTo>
                  <a:pt x="2926841" y="316991"/>
                </a:lnTo>
                <a:lnTo>
                  <a:pt x="3361097" y="316991"/>
                </a:lnTo>
                <a:lnTo>
                  <a:pt x="3307079" y="300227"/>
                </a:lnTo>
                <a:close/>
              </a:path>
              <a:path w="3594735" h="2536825">
                <a:moveTo>
                  <a:pt x="2775203" y="234695"/>
                </a:moveTo>
                <a:lnTo>
                  <a:pt x="2530601" y="280415"/>
                </a:lnTo>
                <a:lnTo>
                  <a:pt x="2859447" y="280415"/>
                </a:lnTo>
                <a:lnTo>
                  <a:pt x="2775203" y="234695"/>
                </a:lnTo>
                <a:close/>
              </a:path>
              <a:path w="3594735" h="2536825">
                <a:moveTo>
                  <a:pt x="2216657" y="0"/>
                </a:moveTo>
                <a:lnTo>
                  <a:pt x="1896617" y="96011"/>
                </a:lnTo>
                <a:lnTo>
                  <a:pt x="2358978" y="96011"/>
                </a:lnTo>
                <a:lnTo>
                  <a:pt x="2315717" y="49529"/>
                </a:lnTo>
                <a:lnTo>
                  <a:pt x="2216657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pPr defTabSz="916932"/>
            <a:endParaRPr>
              <a:solidFill>
                <a:prstClr val="black"/>
              </a:solidFill>
            </a:endParaRPr>
          </a:p>
        </p:txBody>
      </p:sp>
      <p:sp>
        <p:nvSpPr>
          <p:cNvPr id="19" name="object 19"/>
          <p:cNvSpPr/>
          <p:nvPr/>
        </p:nvSpPr>
        <p:spPr>
          <a:xfrm>
            <a:off x="5498120" y="2440840"/>
            <a:ext cx="307559" cy="518174"/>
          </a:xfrm>
          <a:custGeom>
            <a:avLst/>
            <a:gdLst/>
            <a:ahLst/>
            <a:cxnLst/>
            <a:rect l="l" t="t" r="r" b="b"/>
            <a:pathLst>
              <a:path w="306704" h="516255">
                <a:moveTo>
                  <a:pt x="208025" y="0"/>
                </a:moveTo>
                <a:lnTo>
                  <a:pt x="208025" y="66293"/>
                </a:lnTo>
                <a:lnTo>
                  <a:pt x="181355" y="108965"/>
                </a:lnTo>
                <a:lnTo>
                  <a:pt x="188213" y="179069"/>
                </a:lnTo>
                <a:lnTo>
                  <a:pt x="155447" y="271271"/>
                </a:lnTo>
                <a:lnTo>
                  <a:pt x="102107" y="357377"/>
                </a:lnTo>
                <a:lnTo>
                  <a:pt x="23621" y="413765"/>
                </a:lnTo>
                <a:lnTo>
                  <a:pt x="0" y="509777"/>
                </a:lnTo>
                <a:lnTo>
                  <a:pt x="33527" y="515873"/>
                </a:lnTo>
                <a:lnTo>
                  <a:pt x="33527" y="426719"/>
                </a:lnTo>
                <a:lnTo>
                  <a:pt x="145541" y="419861"/>
                </a:lnTo>
                <a:lnTo>
                  <a:pt x="227837" y="360425"/>
                </a:lnTo>
                <a:lnTo>
                  <a:pt x="227837" y="238505"/>
                </a:lnTo>
                <a:lnTo>
                  <a:pt x="253745" y="192023"/>
                </a:lnTo>
                <a:lnTo>
                  <a:pt x="211073" y="112775"/>
                </a:lnTo>
                <a:lnTo>
                  <a:pt x="270509" y="89153"/>
                </a:lnTo>
                <a:lnTo>
                  <a:pt x="300646" y="36575"/>
                </a:lnTo>
                <a:lnTo>
                  <a:pt x="227837" y="36575"/>
                </a:lnTo>
                <a:lnTo>
                  <a:pt x="208025" y="0"/>
                </a:lnTo>
                <a:close/>
              </a:path>
              <a:path w="306704" h="516255">
                <a:moveTo>
                  <a:pt x="306323" y="26669"/>
                </a:moveTo>
                <a:lnTo>
                  <a:pt x="227837" y="36575"/>
                </a:lnTo>
                <a:lnTo>
                  <a:pt x="300646" y="36575"/>
                </a:lnTo>
                <a:lnTo>
                  <a:pt x="306323" y="26669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pPr defTabSz="916932"/>
            <a:endParaRPr>
              <a:solidFill>
                <a:prstClr val="black"/>
              </a:solidFill>
            </a:endParaRPr>
          </a:p>
        </p:txBody>
      </p:sp>
      <p:sp>
        <p:nvSpPr>
          <p:cNvPr id="20" name="object 20"/>
          <p:cNvSpPr/>
          <p:nvPr/>
        </p:nvSpPr>
        <p:spPr>
          <a:xfrm>
            <a:off x="4322135" y="3830541"/>
            <a:ext cx="60493" cy="116637"/>
          </a:xfrm>
          <a:custGeom>
            <a:avLst/>
            <a:gdLst/>
            <a:ahLst/>
            <a:cxnLst/>
            <a:rect l="l" t="t" r="r" b="b"/>
            <a:pathLst>
              <a:path w="60325" h="116204">
                <a:moveTo>
                  <a:pt x="29717" y="0"/>
                </a:moveTo>
                <a:lnTo>
                  <a:pt x="0" y="52577"/>
                </a:lnTo>
                <a:lnTo>
                  <a:pt x="19811" y="115823"/>
                </a:lnTo>
                <a:lnTo>
                  <a:pt x="60197" y="69341"/>
                </a:lnTo>
                <a:lnTo>
                  <a:pt x="29717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pPr defTabSz="916932"/>
            <a:endParaRPr>
              <a:solidFill>
                <a:prstClr val="black"/>
              </a:solidFill>
            </a:endParaRPr>
          </a:p>
        </p:txBody>
      </p:sp>
      <p:sp>
        <p:nvSpPr>
          <p:cNvPr id="21" name="object 21"/>
          <p:cNvSpPr/>
          <p:nvPr/>
        </p:nvSpPr>
        <p:spPr>
          <a:xfrm>
            <a:off x="4796655" y="3956733"/>
            <a:ext cx="724006" cy="307208"/>
          </a:xfrm>
          <a:custGeom>
            <a:avLst/>
            <a:gdLst/>
            <a:ahLst/>
            <a:cxnLst/>
            <a:rect l="l" t="t" r="r" b="b"/>
            <a:pathLst>
              <a:path w="721995" h="306070">
                <a:moveTo>
                  <a:pt x="246887" y="197357"/>
                </a:moveTo>
                <a:lnTo>
                  <a:pt x="348995" y="305561"/>
                </a:lnTo>
                <a:lnTo>
                  <a:pt x="721613" y="252983"/>
                </a:lnTo>
                <a:lnTo>
                  <a:pt x="378713" y="252983"/>
                </a:lnTo>
                <a:lnTo>
                  <a:pt x="246887" y="197357"/>
                </a:lnTo>
                <a:close/>
              </a:path>
              <a:path w="721995" h="306070">
                <a:moveTo>
                  <a:pt x="0" y="0"/>
                </a:moveTo>
                <a:lnTo>
                  <a:pt x="151637" y="177545"/>
                </a:lnTo>
                <a:lnTo>
                  <a:pt x="246887" y="197357"/>
                </a:lnTo>
                <a:lnTo>
                  <a:pt x="270509" y="134873"/>
                </a:lnTo>
                <a:lnTo>
                  <a:pt x="108965" y="22859"/>
                </a:lnTo>
                <a:lnTo>
                  <a:pt x="0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pPr defTabSz="916932"/>
            <a:endParaRPr>
              <a:solidFill>
                <a:prstClr val="black"/>
              </a:solidFill>
            </a:endParaRPr>
          </a:p>
        </p:txBody>
      </p:sp>
      <p:sp>
        <p:nvSpPr>
          <p:cNvPr id="22" name="object 22"/>
          <p:cNvSpPr/>
          <p:nvPr/>
        </p:nvSpPr>
        <p:spPr>
          <a:xfrm>
            <a:off x="5375860" y="4214486"/>
            <a:ext cx="778768" cy="729778"/>
          </a:xfrm>
          <a:custGeom>
            <a:avLst/>
            <a:gdLst/>
            <a:ahLst/>
            <a:cxnLst/>
            <a:rect l="l" t="t" r="r" b="b"/>
            <a:pathLst>
              <a:path w="776604" h="727075">
                <a:moveTo>
                  <a:pt x="767927" y="502157"/>
                </a:moveTo>
                <a:lnTo>
                  <a:pt x="323849" y="502157"/>
                </a:lnTo>
                <a:lnTo>
                  <a:pt x="363473" y="512063"/>
                </a:lnTo>
                <a:lnTo>
                  <a:pt x="406145" y="518921"/>
                </a:lnTo>
                <a:lnTo>
                  <a:pt x="409955" y="551687"/>
                </a:lnTo>
                <a:lnTo>
                  <a:pt x="429767" y="561593"/>
                </a:lnTo>
                <a:lnTo>
                  <a:pt x="429767" y="601217"/>
                </a:lnTo>
                <a:lnTo>
                  <a:pt x="485393" y="601217"/>
                </a:lnTo>
                <a:lnTo>
                  <a:pt x="509015" y="617981"/>
                </a:lnTo>
                <a:lnTo>
                  <a:pt x="521969" y="667511"/>
                </a:lnTo>
                <a:lnTo>
                  <a:pt x="591311" y="700277"/>
                </a:lnTo>
                <a:lnTo>
                  <a:pt x="611123" y="726947"/>
                </a:lnTo>
                <a:lnTo>
                  <a:pt x="627887" y="713993"/>
                </a:lnTo>
                <a:lnTo>
                  <a:pt x="647699" y="710183"/>
                </a:lnTo>
                <a:lnTo>
                  <a:pt x="680465" y="677417"/>
                </a:lnTo>
                <a:lnTo>
                  <a:pt x="717041" y="667511"/>
                </a:lnTo>
                <a:lnTo>
                  <a:pt x="717041" y="617981"/>
                </a:lnTo>
                <a:lnTo>
                  <a:pt x="729995" y="558545"/>
                </a:lnTo>
                <a:lnTo>
                  <a:pt x="766571" y="512063"/>
                </a:lnTo>
                <a:lnTo>
                  <a:pt x="767927" y="502157"/>
                </a:lnTo>
                <a:close/>
              </a:path>
              <a:path w="776604" h="727075">
                <a:moveTo>
                  <a:pt x="181355" y="125729"/>
                </a:moveTo>
                <a:lnTo>
                  <a:pt x="158495" y="135635"/>
                </a:lnTo>
                <a:lnTo>
                  <a:pt x="168401" y="168401"/>
                </a:lnTo>
                <a:lnTo>
                  <a:pt x="145541" y="198119"/>
                </a:lnTo>
                <a:lnTo>
                  <a:pt x="52577" y="224789"/>
                </a:lnTo>
                <a:lnTo>
                  <a:pt x="9905" y="261365"/>
                </a:lnTo>
                <a:lnTo>
                  <a:pt x="0" y="307085"/>
                </a:lnTo>
                <a:lnTo>
                  <a:pt x="9905" y="376427"/>
                </a:lnTo>
                <a:lnTo>
                  <a:pt x="26669" y="390143"/>
                </a:lnTo>
                <a:lnTo>
                  <a:pt x="16763" y="419861"/>
                </a:lnTo>
                <a:lnTo>
                  <a:pt x="32765" y="459485"/>
                </a:lnTo>
                <a:lnTo>
                  <a:pt x="46481" y="502157"/>
                </a:lnTo>
                <a:lnTo>
                  <a:pt x="46481" y="551687"/>
                </a:lnTo>
                <a:lnTo>
                  <a:pt x="49529" y="558545"/>
                </a:lnTo>
                <a:lnTo>
                  <a:pt x="92201" y="581405"/>
                </a:lnTo>
                <a:lnTo>
                  <a:pt x="131825" y="558545"/>
                </a:lnTo>
                <a:lnTo>
                  <a:pt x="204977" y="558545"/>
                </a:lnTo>
                <a:lnTo>
                  <a:pt x="204977" y="545591"/>
                </a:lnTo>
                <a:lnTo>
                  <a:pt x="287273" y="518921"/>
                </a:lnTo>
                <a:lnTo>
                  <a:pt x="287273" y="512063"/>
                </a:lnTo>
                <a:lnTo>
                  <a:pt x="323849" y="502157"/>
                </a:lnTo>
                <a:lnTo>
                  <a:pt x="767927" y="502157"/>
                </a:lnTo>
                <a:lnTo>
                  <a:pt x="776477" y="439673"/>
                </a:lnTo>
                <a:lnTo>
                  <a:pt x="776477" y="393191"/>
                </a:lnTo>
                <a:lnTo>
                  <a:pt x="766571" y="333755"/>
                </a:lnTo>
                <a:lnTo>
                  <a:pt x="729995" y="300989"/>
                </a:lnTo>
                <a:lnTo>
                  <a:pt x="723137" y="274319"/>
                </a:lnTo>
                <a:lnTo>
                  <a:pt x="680465" y="217931"/>
                </a:lnTo>
                <a:lnTo>
                  <a:pt x="647699" y="198119"/>
                </a:lnTo>
                <a:lnTo>
                  <a:pt x="629548" y="142493"/>
                </a:lnTo>
                <a:lnTo>
                  <a:pt x="188213" y="142493"/>
                </a:lnTo>
                <a:lnTo>
                  <a:pt x="181355" y="125729"/>
                </a:lnTo>
                <a:close/>
              </a:path>
              <a:path w="776604" h="727075">
                <a:moveTo>
                  <a:pt x="254507" y="72389"/>
                </a:moveTo>
                <a:lnTo>
                  <a:pt x="198119" y="115823"/>
                </a:lnTo>
                <a:lnTo>
                  <a:pt x="188213" y="142493"/>
                </a:lnTo>
                <a:lnTo>
                  <a:pt x="509015" y="142493"/>
                </a:lnTo>
                <a:lnTo>
                  <a:pt x="479297" y="112013"/>
                </a:lnTo>
                <a:lnTo>
                  <a:pt x="474384" y="92201"/>
                </a:lnTo>
                <a:lnTo>
                  <a:pt x="287273" y="92201"/>
                </a:lnTo>
                <a:lnTo>
                  <a:pt x="254507" y="72389"/>
                </a:lnTo>
                <a:close/>
              </a:path>
              <a:path w="776604" h="727075">
                <a:moveTo>
                  <a:pt x="568451" y="0"/>
                </a:moveTo>
                <a:lnTo>
                  <a:pt x="551687" y="6857"/>
                </a:lnTo>
                <a:lnTo>
                  <a:pt x="544829" y="52577"/>
                </a:lnTo>
                <a:lnTo>
                  <a:pt x="551687" y="82295"/>
                </a:lnTo>
                <a:lnTo>
                  <a:pt x="538733" y="142493"/>
                </a:lnTo>
                <a:lnTo>
                  <a:pt x="629548" y="142493"/>
                </a:lnTo>
                <a:lnTo>
                  <a:pt x="624077" y="125729"/>
                </a:lnTo>
                <a:lnTo>
                  <a:pt x="611123" y="72389"/>
                </a:lnTo>
                <a:lnTo>
                  <a:pt x="591311" y="59435"/>
                </a:lnTo>
                <a:lnTo>
                  <a:pt x="568451" y="0"/>
                </a:lnTo>
                <a:close/>
              </a:path>
              <a:path w="776604" h="727075">
                <a:moveTo>
                  <a:pt x="363473" y="6857"/>
                </a:moveTo>
                <a:lnTo>
                  <a:pt x="373379" y="32765"/>
                </a:lnTo>
                <a:lnTo>
                  <a:pt x="336803" y="42671"/>
                </a:lnTo>
                <a:lnTo>
                  <a:pt x="323849" y="82295"/>
                </a:lnTo>
                <a:lnTo>
                  <a:pt x="287273" y="92201"/>
                </a:lnTo>
                <a:lnTo>
                  <a:pt x="474384" y="92201"/>
                </a:lnTo>
                <a:lnTo>
                  <a:pt x="458132" y="26669"/>
                </a:lnTo>
                <a:lnTo>
                  <a:pt x="413003" y="26669"/>
                </a:lnTo>
                <a:lnTo>
                  <a:pt x="363473" y="6857"/>
                </a:lnTo>
                <a:close/>
              </a:path>
              <a:path w="776604" h="727075">
                <a:moveTo>
                  <a:pt x="455675" y="16763"/>
                </a:moveTo>
                <a:lnTo>
                  <a:pt x="413003" y="26669"/>
                </a:lnTo>
                <a:lnTo>
                  <a:pt x="458132" y="26669"/>
                </a:lnTo>
                <a:lnTo>
                  <a:pt x="455675" y="16763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pPr defTabSz="916932"/>
            <a:endParaRPr>
              <a:solidFill>
                <a:prstClr val="black"/>
              </a:solidFill>
            </a:endParaRPr>
          </a:p>
        </p:txBody>
      </p:sp>
      <p:sp>
        <p:nvSpPr>
          <p:cNvPr id="23" name="object 23"/>
          <p:cNvSpPr/>
          <p:nvPr/>
        </p:nvSpPr>
        <p:spPr>
          <a:xfrm>
            <a:off x="5998616" y="4986964"/>
            <a:ext cx="55398" cy="86681"/>
          </a:xfrm>
          <a:custGeom>
            <a:avLst/>
            <a:gdLst/>
            <a:ahLst/>
            <a:cxnLst/>
            <a:rect l="l" t="t" r="r" b="b"/>
            <a:pathLst>
              <a:path w="55245" h="86360">
                <a:moveTo>
                  <a:pt x="9143" y="0"/>
                </a:moveTo>
                <a:lnTo>
                  <a:pt x="0" y="0"/>
                </a:lnTo>
                <a:lnTo>
                  <a:pt x="6095" y="23621"/>
                </a:lnTo>
                <a:lnTo>
                  <a:pt x="9143" y="36575"/>
                </a:lnTo>
                <a:lnTo>
                  <a:pt x="9143" y="63245"/>
                </a:lnTo>
                <a:lnTo>
                  <a:pt x="28955" y="76199"/>
                </a:lnTo>
                <a:lnTo>
                  <a:pt x="38861" y="86105"/>
                </a:lnTo>
                <a:lnTo>
                  <a:pt x="38861" y="76199"/>
                </a:lnTo>
                <a:lnTo>
                  <a:pt x="41909" y="73151"/>
                </a:lnTo>
                <a:lnTo>
                  <a:pt x="41909" y="63245"/>
                </a:lnTo>
                <a:lnTo>
                  <a:pt x="48767" y="49529"/>
                </a:lnTo>
                <a:lnTo>
                  <a:pt x="54863" y="36575"/>
                </a:lnTo>
                <a:lnTo>
                  <a:pt x="54863" y="13715"/>
                </a:lnTo>
                <a:lnTo>
                  <a:pt x="28955" y="13715"/>
                </a:lnTo>
                <a:lnTo>
                  <a:pt x="9143" y="0"/>
                </a:lnTo>
                <a:close/>
              </a:path>
              <a:path w="55245" h="86360">
                <a:moveTo>
                  <a:pt x="54863" y="0"/>
                </a:moveTo>
                <a:lnTo>
                  <a:pt x="41909" y="9905"/>
                </a:lnTo>
                <a:lnTo>
                  <a:pt x="38861" y="9905"/>
                </a:lnTo>
                <a:lnTo>
                  <a:pt x="28955" y="13715"/>
                </a:lnTo>
                <a:lnTo>
                  <a:pt x="54863" y="13715"/>
                </a:lnTo>
                <a:lnTo>
                  <a:pt x="54863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pPr defTabSz="916932"/>
            <a:endParaRPr>
              <a:solidFill>
                <a:prstClr val="black"/>
              </a:solidFill>
            </a:endParaRPr>
          </a:p>
        </p:txBody>
      </p:sp>
      <p:sp>
        <p:nvSpPr>
          <p:cNvPr id="24" name="object 24"/>
          <p:cNvSpPr/>
          <p:nvPr/>
        </p:nvSpPr>
        <p:spPr>
          <a:xfrm>
            <a:off x="3272992" y="4149476"/>
            <a:ext cx="82780" cy="347362"/>
          </a:xfrm>
          <a:custGeom>
            <a:avLst/>
            <a:gdLst/>
            <a:ahLst/>
            <a:cxnLst/>
            <a:rect l="l" t="t" r="r" b="b"/>
            <a:pathLst>
              <a:path w="82550" h="346075">
                <a:moveTo>
                  <a:pt x="66293" y="0"/>
                </a:moveTo>
                <a:lnTo>
                  <a:pt x="42671" y="92201"/>
                </a:lnTo>
                <a:lnTo>
                  <a:pt x="9905" y="121919"/>
                </a:lnTo>
                <a:lnTo>
                  <a:pt x="16763" y="210311"/>
                </a:lnTo>
                <a:lnTo>
                  <a:pt x="0" y="263651"/>
                </a:lnTo>
                <a:lnTo>
                  <a:pt x="0" y="345947"/>
                </a:lnTo>
                <a:lnTo>
                  <a:pt x="56387" y="309371"/>
                </a:lnTo>
                <a:lnTo>
                  <a:pt x="82295" y="137921"/>
                </a:lnTo>
                <a:lnTo>
                  <a:pt x="66293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pPr defTabSz="916932"/>
            <a:endParaRPr>
              <a:solidFill>
                <a:prstClr val="black"/>
              </a:solidFill>
            </a:endParaRPr>
          </a:p>
        </p:txBody>
      </p:sp>
      <p:sp>
        <p:nvSpPr>
          <p:cNvPr id="25" name="object 25"/>
          <p:cNvSpPr/>
          <p:nvPr/>
        </p:nvSpPr>
        <p:spPr>
          <a:xfrm>
            <a:off x="216504" y="1516922"/>
            <a:ext cx="4355498" cy="1453181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6932"/>
            <a:endParaRPr>
              <a:solidFill>
                <a:prstClr val="black"/>
              </a:solidFill>
            </a:endParaRPr>
          </a:p>
        </p:txBody>
      </p:sp>
      <p:sp>
        <p:nvSpPr>
          <p:cNvPr id="26" name="object 26"/>
          <p:cNvSpPr/>
          <p:nvPr/>
        </p:nvSpPr>
        <p:spPr>
          <a:xfrm>
            <a:off x="4801240" y="2511204"/>
            <a:ext cx="4342763" cy="1453181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6932"/>
            <a:endParaRPr>
              <a:solidFill>
                <a:prstClr val="black"/>
              </a:solidFill>
            </a:endParaRPr>
          </a:p>
        </p:txBody>
      </p:sp>
      <p:sp>
        <p:nvSpPr>
          <p:cNvPr id="29" name="Rectangle 28"/>
          <p:cNvSpPr/>
          <p:nvPr/>
        </p:nvSpPr>
        <p:spPr>
          <a:xfrm>
            <a:off x="381002" y="1457980"/>
            <a:ext cx="838200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20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NỘI DUNG</a:t>
            </a:r>
            <a:endParaRPr lang="vi-VN" sz="3200" smtClean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0" name="Rectangle 29"/>
          <p:cNvSpPr/>
          <p:nvPr/>
        </p:nvSpPr>
        <p:spPr>
          <a:xfrm>
            <a:off x="216504" y="2209800"/>
            <a:ext cx="8927496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14350" indent="-514350">
              <a:buFont typeface="+mj-lt"/>
              <a:buAutoNum type="romanUcPeriod"/>
            </a:pPr>
            <a:r>
              <a:rPr lang="en-US" sz="2400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Các bước thiết kế cần thiết trước khi bắt đầu xây dựng phần mềm.</a:t>
            </a:r>
            <a:endParaRPr lang="en-US" sz="2400" b="1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514350" indent="-514350">
              <a:buFont typeface="+mj-lt"/>
              <a:buAutoNum type="romanUcPeriod"/>
            </a:pPr>
            <a:endParaRPr lang="en-US" sz="2400" b="1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514350" indent="-514350">
              <a:buFont typeface="+mj-lt"/>
              <a:buAutoNum type="romanUcPeriod"/>
            </a:pPr>
            <a:r>
              <a:rPr lang="en-US" sz="2400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Hướng dẫn ban đầu</a:t>
            </a:r>
            <a:endParaRPr lang="en-US" sz="2400" b="1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514350" indent="-514350">
              <a:buFont typeface="+mj-lt"/>
              <a:buAutoNum type="romanUcPeriod"/>
            </a:pPr>
            <a:endParaRPr lang="en-US" sz="2400" b="1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514350" indent="-514350">
              <a:buFont typeface="+mj-lt"/>
              <a:buAutoNum type="romanUcPeriod"/>
            </a:pPr>
            <a:r>
              <a:rPr lang="en-US" sz="2400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Hướng dẫn thường xuyên</a:t>
            </a:r>
            <a:endParaRPr lang="en-US" sz="2400" b="1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514350" indent="-514350">
              <a:buFont typeface="+mj-lt"/>
              <a:buAutoNum type="romanUcPeriod"/>
            </a:pPr>
            <a:endParaRPr lang="en-US" sz="2400" b="1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vi-VN" sz="2400" b="1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7" name="Footer Placeholder 26"/>
          <p:cNvSpPr>
            <a:spLocks noGrp="1"/>
          </p:cNvSpPr>
          <p:nvPr>
            <p:ph type="ftr" sz="quarter" idx="11"/>
          </p:nvPr>
        </p:nvSpPr>
        <p:spPr>
          <a:xfrm>
            <a:off x="6705600" y="6428270"/>
            <a:ext cx="2350681" cy="365125"/>
          </a:xfrm>
        </p:spPr>
        <p:txBody>
          <a:bodyPr/>
          <a:lstStyle/>
          <a:p>
            <a:r>
              <a:rPr lang="vi-VN" smtClean="0">
                <a:solidFill>
                  <a:prstClr val="black"/>
                </a:solidFill>
              </a:rPr>
              <a:t>Giảng viên: Trần Việt Khánh</a:t>
            </a:r>
            <a:endParaRPr lang="vi-VN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152166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6517457" y="3992683"/>
            <a:ext cx="2383297" cy="2380923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0" name="object 20"/>
          <p:cNvSpPr/>
          <p:nvPr/>
        </p:nvSpPr>
        <p:spPr>
          <a:xfrm>
            <a:off x="6864369" y="3796885"/>
            <a:ext cx="2279621" cy="2819172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1" name="object 21"/>
          <p:cNvSpPr/>
          <p:nvPr/>
        </p:nvSpPr>
        <p:spPr>
          <a:xfrm>
            <a:off x="6920149" y="6176278"/>
            <a:ext cx="227962" cy="411098"/>
          </a:xfrm>
          <a:custGeom>
            <a:avLst/>
            <a:gdLst/>
            <a:ahLst/>
            <a:cxnLst/>
            <a:rect l="l" t="t" r="r" b="b"/>
            <a:pathLst>
              <a:path w="227329" h="409575">
                <a:moveTo>
                  <a:pt x="0" y="409193"/>
                </a:moveTo>
                <a:lnTo>
                  <a:pt x="227075" y="0"/>
                </a:lnTo>
              </a:path>
            </a:pathLst>
          </a:custGeom>
          <a:ln w="2539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3" name="object 23"/>
          <p:cNvSpPr/>
          <p:nvPr/>
        </p:nvSpPr>
        <p:spPr>
          <a:xfrm>
            <a:off x="7173074" y="6626664"/>
            <a:ext cx="1337213" cy="231331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5" name="object 25"/>
          <p:cNvSpPr/>
          <p:nvPr/>
        </p:nvSpPr>
        <p:spPr>
          <a:xfrm>
            <a:off x="3120167" y="1021307"/>
            <a:ext cx="6023833" cy="100192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6" name="object 26"/>
          <p:cNvSpPr txBox="1">
            <a:spLocks noGrp="1"/>
          </p:cNvSpPr>
          <p:nvPr>
            <p:ph type="title"/>
          </p:nvPr>
        </p:nvSpPr>
        <p:spPr>
          <a:xfrm>
            <a:off x="0" y="348987"/>
            <a:ext cx="9144000" cy="630942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5189449"/>
            <a:r>
              <a:rPr lang="en-US" spc="-25" smtClean="0">
                <a:latin typeface="Times New Roman" pitchFamily="18" charset="0"/>
                <a:cs typeface="Times New Roman" pitchFamily="18" charset="0"/>
              </a:rPr>
              <a:t>            </a:t>
            </a:r>
            <a:r>
              <a:rPr lang="en-US" spc="-25" smtClean="0">
                <a:latin typeface="Times New Roman" pitchFamily="18" charset="0"/>
                <a:cs typeface="Times New Roman" pitchFamily="18" charset="0"/>
              </a:rPr>
              <a:t>Thiết kế</a:t>
            </a:r>
            <a:endParaRPr spc="-25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6793319" y="6477000"/>
            <a:ext cx="2350681" cy="365125"/>
          </a:xfrm>
        </p:spPr>
        <p:txBody>
          <a:bodyPr/>
          <a:lstStyle/>
          <a:p>
            <a:r>
              <a:rPr lang="vi-VN" smtClean="0">
                <a:solidFill>
                  <a:prstClr val="black"/>
                </a:solidFill>
              </a:rPr>
              <a:t>Giảng viên: Trần Việt Khánh</a:t>
            </a:r>
            <a:endParaRPr lang="vi-VN">
              <a:solidFill>
                <a:prstClr val="black"/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0" y="914400"/>
            <a:ext cx="9143999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Wingdings" pitchFamily="2" charset="2"/>
              <a:buChar char="v"/>
            </a:pPr>
            <a:r>
              <a:rPr lang="en-US" sz="2400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Các </a:t>
            </a:r>
            <a:r>
              <a:rPr lang="en-US" sz="2400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bước </a:t>
            </a:r>
            <a:r>
              <a:rPr lang="en-US" sz="2400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thiết kế </a:t>
            </a:r>
            <a:r>
              <a:rPr lang="en-US" sz="2400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cần thiết trước khi bắt đầu xây dựng phần mềm</a:t>
            </a:r>
            <a:r>
              <a:rPr lang="en-US" sz="2400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endParaRPr lang="en-US" sz="2400" b="1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800100" indent="-342900">
              <a:buFont typeface="Wingdings" pitchFamily="2" charset="2"/>
              <a:buChar char="§"/>
            </a:pPr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Thiết kế cơ sở dữ liệu </a:t>
            </a:r>
            <a:endParaRPr lang="de-DE" sz="240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114729"/>
            <a:ext cx="9144000" cy="47432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292920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6517457" y="3992683"/>
            <a:ext cx="2383297" cy="2380923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0" name="object 20"/>
          <p:cNvSpPr/>
          <p:nvPr/>
        </p:nvSpPr>
        <p:spPr>
          <a:xfrm>
            <a:off x="6864369" y="3796885"/>
            <a:ext cx="2279621" cy="2819172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1" name="object 21"/>
          <p:cNvSpPr/>
          <p:nvPr/>
        </p:nvSpPr>
        <p:spPr>
          <a:xfrm>
            <a:off x="6920149" y="6176278"/>
            <a:ext cx="227962" cy="411098"/>
          </a:xfrm>
          <a:custGeom>
            <a:avLst/>
            <a:gdLst/>
            <a:ahLst/>
            <a:cxnLst/>
            <a:rect l="l" t="t" r="r" b="b"/>
            <a:pathLst>
              <a:path w="227329" h="409575">
                <a:moveTo>
                  <a:pt x="0" y="409193"/>
                </a:moveTo>
                <a:lnTo>
                  <a:pt x="227075" y="0"/>
                </a:lnTo>
              </a:path>
            </a:pathLst>
          </a:custGeom>
          <a:ln w="2539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3" name="object 23"/>
          <p:cNvSpPr/>
          <p:nvPr/>
        </p:nvSpPr>
        <p:spPr>
          <a:xfrm>
            <a:off x="7173074" y="6626664"/>
            <a:ext cx="1337213" cy="231331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5" name="object 25"/>
          <p:cNvSpPr/>
          <p:nvPr/>
        </p:nvSpPr>
        <p:spPr>
          <a:xfrm>
            <a:off x="3120167" y="1021307"/>
            <a:ext cx="6023833" cy="100192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6" name="object 26"/>
          <p:cNvSpPr txBox="1">
            <a:spLocks noGrp="1"/>
          </p:cNvSpPr>
          <p:nvPr>
            <p:ph type="title"/>
          </p:nvPr>
        </p:nvSpPr>
        <p:spPr>
          <a:xfrm>
            <a:off x="0" y="348987"/>
            <a:ext cx="9144000" cy="630942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5189449"/>
            <a:r>
              <a:rPr lang="en-US" spc="-25" smtClean="0">
                <a:latin typeface="Times New Roman" pitchFamily="18" charset="0"/>
                <a:cs typeface="Times New Roman" pitchFamily="18" charset="0"/>
              </a:rPr>
              <a:t>            </a:t>
            </a:r>
            <a:r>
              <a:rPr lang="en-US" spc="-25" smtClean="0">
                <a:latin typeface="Times New Roman" pitchFamily="18" charset="0"/>
                <a:cs typeface="Times New Roman" pitchFamily="18" charset="0"/>
              </a:rPr>
              <a:t>Thiết kế</a:t>
            </a:r>
            <a:endParaRPr spc="-25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6793319" y="6477000"/>
            <a:ext cx="2350681" cy="365125"/>
          </a:xfrm>
        </p:spPr>
        <p:txBody>
          <a:bodyPr/>
          <a:lstStyle/>
          <a:p>
            <a:r>
              <a:rPr lang="vi-VN" smtClean="0">
                <a:solidFill>
                  <a:prstClr val="black"/>
                </a:solidFill>
              </a:rPr>
              <a:t>Giảng viên: Trần Việt Khánh</a:t>
            </a:r>
            <a:endParaRPr lang="vi-VN">
              <a:solidFill>
                <a:prstClr val="black"/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0" y="914400"/>
            <a:ext cx="9143999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800100" indent="-342900">
              <a:buFont typeface="Wingdings" pitchFamily="2" charset="2"/>
              <a:buChar char="§"/>
            </a:pPr>
            <a:r>
              <a:rPr lang="en-US" sz="2000" b="1" smtClean="0">
                <a:latin typeface="Times New Roman" pitchFamily="18" charset="0"/>
                <a:cs typeface="Times New Roman" pitchFamily="18" charset="0"/>
              </a:rPr>
              <a:t>Xây dựng các Store Procedure</a:t>
            </a:r>
            <a:r>
              <a:rPr lang="en-US" sz="200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marL="800100" indent="-342900">
              <a:buFont typeface="Wingdings" pitchFamily="2" charset="2"/>
              <a:buChar char="§"/>
            </a:pPr>
            <a:endParaRPr lang="en-US" sz="2000" smtClean="0">
              <a:latin typeface="Times New Roman" pitchFamily="18" charset="0"/>
              <a:cs typeface="Times New Roman" pitchFamily="18" charset="0"/>
            </a:endParaRPr>
          </a:p>
          <a:p>
            <a:pPr marL="457200"/>
            <a:r>
              <a:rPr lang="en-US" sz="2000" smtClean="0">
                <a:latin typeface="Times New Roman" pitchFamily="18" charset="0"/>
                <a:cs typeface="Times New Roman" pitchFamily="18" charset="0"/>
              </a:rPr>
              <a:t>	// Lấy danh danh sách lớp</a:t>
            </a:r>
            <a:endParaRPr lang="en-US" sz="200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2000" smtClean="0">
                <a:latin typeface="Times New Roman" pitchFamily="18" charset="0"/>
                <a:cs typeface="Times New Roman" pitchFamily="18" charset="0"/>
              </a:rPr>
              <a:t>	create </a:t>
            </a:r>
            <a:r>
              <a:rPr lang="en-US" sz="2000">
                <a:latin typeface="Times New Roman" pitchFamily="18" charset="0"/>
                <a:cs typeface="Times New Roman" pitchFamily="18" charset="0"/>
              </a:rPr>
              <a:t>proc [dbo].[sp_LayThongTinLop]</a:t>
            </a:r>
          </a:p>
          <a:p>
            <a:r>
              <a:rPr lang="en-US" sz="2000" smtClean="0">
                <a:latin typeface="Times New Roman" pitchFamily="18" charset="0"/>
                <a:cs typeface="Times New Roman" pitchFamily="18" charset="0"/>
              </a:rPr>
              <a:t>	as</a:t>
            </a:r>
            <a:endParaRPr lang="en-US" sz="200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2000" smtClean="0">
                <a:latin typeface="Times New Roman" pitchFamily="18" charset="0"/>
                <a:cs typeface="Times New Roman" pitchFamily="18" charset="0"/>
              </a:rPr>
              <a:t>	begin</a:t>
            </a:r>
            <a:endParaRPr lang="en-US" sz="200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2000" smtClean="0">
                <a:latin typeface="Times New Roman" pitchFamily="18" charset="0"/>
                <a:cs typeface="Times New Roman" pitchFamily="18" charset="0"/>
              </a:rPr>
              <a:t>		select </a:t>
            </a:r>
            <a:r>
              <a:rPr lang="en-US" sz="2000">
                <a:latin typeface="Times New Roman" pitchFamily="18" charset="0"/>
                <a:cs typeface="Times New Roman" pitchFamily="18" charset="0"/>
              </a:rPr>
              <a:t>* from LOP</a:t>
            </a:r>
          </a:p>
          <a:p>
            <a:r>
              <a:rPr lang="en-US" sz="2000" smtClean="0">
                <a:latin typeface="Times New Roman" pitchFamily="18" charset="0"/>
                <a:cs typeface="Times New Roman" pitchFamily="18" charset="0"/>
              </a:rPr>
              <a:t>	end</a:t>
            </a:r>
          </a:p>
          <a:p>
            <a:r>
              <a:rPr lang="en-US" sz="200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2000" smtClean="0">
                <a:latin typeface="Times New Roman" pitchFamily="18" charset="0"/>
                <a:cs typeface="Times New Roman" pitchFamily="18" charset="0"/>
              </a:rPr>
              <a:t>//Thêm thông tin sinh viên vào table SINHVIEN trong cơ sở dữ liệu</a:t>
            </a:r>
          </a:p>
          <a:p>
            <a:r>
              <a:rPr lang="en-US" sz="200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2000" smtClean="0">
                <a:latin typeface="Times New Roman" pitchFamily="18" charset="0"/>
                <a:cs typeface="Times New Roman" pitchFamily="18" charset="0"/>
              </a:rPr>
              <a:t>create proc </a:t>
            </a:r>
            <a:r>
              <a:rPr lang="en-US" sz="2000">
                <a:latin typeface="Times New Roman" pitchFamily="18" charset="0"/>
                <a:cs typeface="Times New Roman" pitchFamily="18" charset="0"/>
              </a:rPr>
              <a:t>[dbo].[sp_ThemSinhVien] @hoten nvarchar(50), </a:t>
            </a:r>
          </a:p>
          <a:p>
            <a:r>
              <a:rPr lang="en-US" sz="2000">
                <a:latin typeface="Times New Roman" pitchFamily="18" charset="0"/>
                <a:cs typeface="Times New Roman" pitchFamily="18" charset="0"/>
              </a:rPr>
              <a:t>            </a:t>
            </a:r>
            <a:r>
              <a:rPr lang="en-US" sz="2000" smtClean="0">
                <a:latin typeface="Times New Roman" pitchFamily="18" charset="0"/>
                <a:cs typeface="Times New Roman" pitchFamily="18" charset="0"/>
              </a:rPr>
              <a:t>		@</a:t>
            </a:r>
            <a:r>
              <a:rPr lang="en-US" sz="2000">
                <a:latin typeface="Times New Roman" pitchFamily="18" charset="0"/>
                <a:cs typeface="Times New Roman" pitchFamily="18" charset="0"/>
              </a:rPr>
              <a:t>gioitinh bit, @ngaysinh datetime,@diachi nvarchar(50),</a:t>
            </a:r>
          </a:p>
          <a:p>
            <a:r>
              <a:rPr lang="en-US" sz="2000">
                <a:latin typeface="Times New Roman" pitchFamily="18" charset="0"/>
                <a:cs typeface="Times New Roman" pitchFamily="18" charset="0"/>
              </a:rPr>
              <a:t>            </a:t>
            </a:r>
            <a:r>
              <a:rPr lang="en-US" sz="2000" smtClean="0">
                <a:latin typeface="Times New Roman" pitchFamily="18" charset="0"/>
                <a:cs typeface="Times New Roman" pitchFamily="18" charset="0"/>
              </a:rPr>
              <a:t>		@</a:t>
            </a:r>
            <a:r>
              <a:rPr lang="en-US" sz="2000">
                <a:latin typeface="Times New Roman" pitchFamily="18" charset="0"/>
                <a:cs typeface="Times New Roman" pitchFamily="18" charset="0"/>
              </a:rPr>
              <a:t>hinhanh image, @malop nchar(10)</a:t>
            </a:r>
          </a:p>
          <a:p>
            <a:r>
              <a:rPr lang="en-US" sz="2000" smtClean="0">
                <a:latin typeface="Times New Roman" pitchFamily="18" charset="0"/>
                <a:cs typeface="Times New Roman" pitchFamily="18" charset="0"/>
              </a:rPr>
              <a:t>	as </a:t>
            </a:r>
            <a:endParaRPr lang="en-US" sz="200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2000" smtClean="0">
                <a:latin typeface="Times New Roman" pitchFamily="18" charset="0"/>
                <a:cs typeface="Times New Roman" pitchFamily="18" charset="0"/>
              </a:rPr>
              <a:t>	begin</a:t>
            </a:r>
            <a:endParaRPr lang="en-US" sz="200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2000" smtClean="0">
                <a:latin typeface="Times New Roman" pitchFamily="18" charset="0"/>
                <a:cs typeface="Times New Roman" pitchFamily="18" charset="0"/>
              </a:rPr>
              <a:t>		insert </a:t>
            </a:r>
            <a:r>
              <a:rPr lang="en-US" sz="2000">
                <a:latin typeface="Times New Roman" pitchFamily="18" charset="0"/>
                <a:cs typeface="Times New Roman" pitchFamily="18" charset="0"/>
              </a:rPr>
              <a:t>into SINHVIEN values(@hoten,@gioitinh , @</a:t>
            </a:r>
            <a:r>
              <a:rPr lang="en-US" sz="2000">
                <a:latin typeface="Times New Roman" pitchFamily="18" charset="0"/>
                <a:cs typeface="Times New Roman" pitchFamily="18" charset="0"/>
              </a:rPr>
              <a:t>ngaysinh </a:t>
            </a:r>
            <a:r>
              <a:rPr lang="en-US" sz="2000" smtClean="0">
                <a:latin typeface="Times New Roman" pitchFamily="18" charset="0"/>
                <a:cs typeface="Times New Roman" pitchFamily="18" charset="0"/>
              </a:rPr>
              <a:t>			,@</a:t>
            </a:r>
            <a:r>
              <a:rPr lang="en-US" sz="2000">
                <a:latin typeface="Times New Roman" pitchFamily="18" charset="0"/>
                <a:cs typeface="Times New Roman" pitchFamily="18" charset="0"/>
              </a:rPr>
              <a:t>diachi</a:t>
            </a:r>
            <a:r>
              <a:rPr lang="en-US" sz="2000" smtClean="0">
                <a:latin typeface="Times New Roman" pitchFamily="18" charset="0"/>
                <a:cs typeface="Times New Roman" pitchFamily="18" charset="0"/>
              </a:rPr>
              <a:t>, @</a:t>
            </a:r>
            <a:r>
              <a:rPr lang="en-US" sz="2000">
                <a:latin typeface="Times New Roman" pitchFamily="18" charset="0"/>
                <a:cs typeface="Times New Roman" pitchFamily="18" charset="0"/>
              </a:rPr>
              <a:t>hinhanh , @malop)</a:t>
            </a:r>
          </a:p>
          <a:p>
            <a:r>
              <a:rPr lang="en-US" sz="2000" smtClean="0">
                <a:latin typeface="Times New Roman" pitchFamily="18" charset="0"/>
                <a:cs typeface="Times New Roman" pitchFamily="18" charset="0"/>
              </a:rPr>
              <a:t>	end</a:t>
            </a:r>
            <a:endParaRPr lang="en-US" sz="2000">
              <a:latin typeface="Times New Roman" pitchFamily="18" charset="0"/>
              <a:cs typeface="Times New Roman" pitchFamily="18" charset="0"/>
            </a:endParaRPr>
          </a:p>
          <a:p>
            <a:endParaRPr lang="en-US" sz="2000">
              <a:latin typeface="Times New Roman" pitchFamily="18" charset="0"/>
              <a:cs typeface="Times New Roman" pitchFamily="18" charset="0"/>
            </a:endParaRPr>
          </a:p>
          <a:p>
            <a:pPr marL="800100" indent="-342900">
              <a:buFont typeface="Wingdings" pitchFamily="2" charset="2"/>
              <a:buChar char="§"/>
            </a:pPr>
            <a:endParaRPr lang="de-DE" sz="2400" smtClean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461032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000"/>
                            </p:stCondLst>
                            <p:childTnLst>
                              <p:par>
                                <p:cTn id="3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4000"/>
                            </p:stCondLst>
                            <p:childTnLst>
                              <p:par>
                                <p:cTn id="3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5000"/>
                            </p:stCondLst>
                            <p:childTnLst>
                              <p:par>
                                <p:cTn id="4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1000"/>
                            </p:stCondLst>
                            <p:childTnLst>
                              <p:par>
                                <p:cTn id="5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2000"/>
                            </p:stCondLst>
                            <p:childTnLst>
                              <p:par>
                                <p:cTn id="6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3000"/>
                            </p:stCondLst>
                            <p:childTnLst>
                              <p:par>
                                <p:cTn id="6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1000"/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4000"/>
                            </p:stCondLst>
                            <p:childTnLst>
                              <p:par>
                                <p:cTn id="7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1000"/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5000"/>
                            </p:stCondLst>
                            <p:childTnLst>
                              <p:par>
                                <p:cTn id="7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1000"/>
                                        <p:tgtEl>
                                          <p:spTgt spid="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6000"/>
                            </p:stCondLst>
                            <p:childTnLst>
                              <p:par>
                                <p:cTn id="8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1000"/>
                                        <p:tgtEl>
                                          <p:spTgt spid="4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4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4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7000"/>
                            </p:stCondLst>
                            <p:childTnLst>
                              <p:par>
                                <p:cTn id="9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1000"/>
                                        <p:tgtEl>
                                          <p:spTgt spid="4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4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1000" fill="hold"/>
                                        <p:tgtEl>
                                          <p:spTgt spid="4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6517457" y="3992683"/>
            <a:ext cx="2383297" cy="2380923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0" name="object 20"/>
          <p:cNvSpPr/>
          <p:nvPr/>
        </p:nvSpPr>
        <p:spPr>
          <a:xfrm>
            <a:off x="6864369" y="3796885"/>
            <a:ext cx="2279621" cy="2819172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1" name="object 21"/>
          <p:cNvSpPr/>
          <p:nvPr/>
        </p:nvSpPr>
        <p:spPr>
          <a:xfrm>
            <a:off x="6920149" y="6176278"/>
            <a:ext cx="227962" cy="411098"/>
          </a:xfrm>
          <a:custGeom>
            <a:avLst/>
            <a:gdLst/>
            <a:ahLst/>
            <a:cxnLst/>
            <a:rect l="l" t="t" r="r" b="b"/>
            <a:pathLst>
              <a:path w="227329" h="409575">
                <a:moveTo>
                  <a:pt x="0" y="409193"/>
                </a:moveTo>
                <a:lnTo>
                  <a:pt x="227075" y="0"/>
                </a:lnTo>
              </a:path>
            </a:pathLst>
          </a:custGeom>
          <a:ln w="2539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3" name="object 23"/>
          <p:cNvSpPr/>
          <p:nvPr/>
        </p:nvSpPr>
        <p:spPr>
          <a:xfrm>
            <a:off x="7173074" y="6626664"/>
            <a:ext cx="1337213" cy="231331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5" name="object 25"/>
          <p:cNvSpPr/>
          <p:nvPr/>
        </p:nvSpPr>
        <p:spPr>
          <a:xfrm>
            <a:off x="3120167" y="1021307"/>
            <a:ext cx="6023833" cy="100192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6" name="object 26"/>
          <p:cNvSpPr txBox="1">
            <a:spLocks noGrp="1"/>
          </p:cNvSpPr>
          <p:nvPr>
            <p:ph type="title"/>
          </p:nvPr>
        </p:nvSpPr>
        <p:spPr>
          <a:xfrm>
            <a:off x="0" y="348987"/>
            <a:ext cx="9144000" cy="630942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5189449"/>
            <a:r>
              <a:rPr lang="en-US" spc="-25" smtClean="0">
                <a:latin typeface="Times New Roman" pitchFamily="18" charset="0"/>
                <a:cs typeface="Times New Roman" pitchFamily="18" charset="0"/>
              </a:rPr>
              <a:t>            </a:t>
            </a:r>
            <a:r>
              <a:rPr lang="en-US" spc="-25" smtClean="0">
                <a:latin typeface="Times New Roman" pitchFamily="18" charset="0"/>
                <a:cs typeface="Times New Roman" pitchFamily="18" charset="0"/>
              </a:rPr>
              <a:t>Thiết kế</a:t>
            </a:r>
            <a:endParaRPr spc="-25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6793319" y="6477000"/>
            <a:ext cx="2350681" cy="365125"/>
          </a:xfrm>
        </p:spPr>
        <p:txBody>
          <a:bodyPr/>
          <a:lstStyle/>
          <a:p>
            <a:r>
              <a:rPr lang="vi-VN" smtClean="0">
                <a:solidFill>
                  <a:prstClr val="black"/>
                </a:solidFill>
              </a:rPr>
              <a:t>Giảng viên: Trần Việt Khánh</a:t>
            </a:r>
            <a:endParaRPr lang="vi-VN">
              <a:solidFill>
                <a:prstClr val="black"/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0" y="914400"/>
            <a:ext cx="9143999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Wingdings" pitchFamily="2" charset="2"/>
              <a:buChar char="v"/>
            </a:pPr>
            <a:endParaRPr lang="en-US" sz="2400" b="1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342900" indent="-342900">
              <a:buFont typeface="Wingdings" pitchFamily="2" charset="2"/>
              <a:buChar char="v"/>
            </a:pPr>
            <a:endParaRPr lang="en-US" sz="2400" b="1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800100" indent="-342900">
              <a:buFont typeface="Wingdings" pitchFamily="2" charset="2"/>
              <a:buChar char="§"/>
            </a:pPr>
            <a:r>
              <a:rPr lang="en-US" sz="2000" b="1" smtClean="0">
                <a:latin typeface="Times New Roman" pitchFamily="18" charset="0"/>
                <a:cs typeface="Times New Roman" pitchFamily="18" charset="0"/>
              </a:rPr>
              <a:t>Xây dựng các Store Procedure</a:t>
            </a:r>
            <a:r>
              <a:rPr lang="en-US" sz="200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marL="800100" indent="-342900">
              <a:buFont typeface="Wingdings" pitchFamily="2" charset="2"/>
              <a:buChar char="§"/>
            </a:pPr>
            <a:endParaRPr lang="en-US" sz="2000" smtClean="0">
              <a:latin typeface="Times New Roman" pitchFamily="18" charset="0"/>
              <a:cs typeface="Times New Roman" pitchFamily="18" charset="0"/>
            </a:endParaRPr>
          </a:p>
          <a:p>
            <a:pPr marL="457200"/>
            <a:r>
              <a:rPr lang="en-US" sz="2000" smtClean="0">
                <a:latin typeface="Times New Roman" pitchFamily="18" charset="0"/>
                <a:cs typeface="Times New Roman" pitchFamily="18" charset="0"/>
              </a:rPr>
              <a:t>	// Lấy danh danh sách sinh viên theo lớp</a:t>
            </a:r>
            <a:endParaRPr lang="en-US" sz="200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2000" smtClean="0">
                <a:latin typeface="Times New Roman" pitchFamily="18" charset="0"/>
                <a:cs typeface="Times New Roman" pitchFamily="18" charset="0"/>
              </a:rPr>
              <a:t>	create </a:t>
            </a:r>
            <a:r>
              <a:rPr lang="en-US" sz="2000">
                <a:latin typeface="Times New Roman" pitchFamily="18" charset="0"/>
                <a:cs typeface="Times New Roman" pitchFamily="18" charset="0"/>
              </a:rPr>
              <a:t>proc [dbo].[sp_LayThongTinSinhVienTheLop] @malop nchar(10)</a:t>
            </a:r>
          </a:p>
          <a:p>
            <a:r>
              <a:rPr lang="en-US" sz="2000" smtClean="0">
                <a:latin typeface="Times New Roman" pitchFamily="18" charset="0"/>
                <a:cs typeface="Times New Roman" pitchFamily="18" charset="0"/>
              </a:rPr>
              <a:t>	as</a:t>
            </a:r>
            <a:endParaRPr lang="en-US" sz="200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2000" smtClean="0">
                <a:latin typeface="Times New Roman" pitchFamily="18" charset="0"/>
                <a:cs typeface="Times New Roman" pitchFamily="18" charset="0"/>
              </a:rPr>
              <a:t>	begin</a:t>
            </a:r>
            <a:endParaRPr lang="en-US" sz="200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2000" smtClean="0">
                <a:latin typeface="Times New Roman" pitchFamily="18" charset="0"/>
                <a:cs typeface="Times New Roman" pitchFamily="18" charset="0"/>
              </a:rPr>
              <a:t>		select </a:t>
            </a:r>
            <a:r>
              <a:rPr lang="en-US" sz="2000">
                <a:latin typeface="Times New Roman" pitchFamily="18" charset="0"/>
                <a:cs typeface="Times New Roman" pitchFamily="18" charset="0"/>
              </a:rPr>
              <a:t>* from SINHVIEN where malop=@malop</a:t>
            </a:r>
          </a:p>
          <a:p>
            <a:r>
              <a:rPr lang="en-US" sz="2000" smtClean="0">
                <a:latin typeface="Times New Roman" pitchFamily="18" charset="0"/>
                <a:cs typeface="Times New Roman" pitchFamily="18" charset="0"/>
              </a:rPr>
              <a:t>	end</a:t>
            </a:r>
            <a:endParaRPr lang="en-US" sz="2000">
              <a:latin typeface="Times New Roman" pitchFamily="18" charset="0"/>
              <a:cs typeface="Times New Roman" pitchFamily="18" charset="0"/>
            </a:endParaRPr>
          </a:p>
          <a:p>
            <a:endParaRPr lang="en-US" sz="2000">
              <a:latin typeface="Times New Roman" pitchFamily="18" charset="0"/>
              <a:cs typeface="Times New Roman" pitchFamily="18" charset="0"/>
            </a:endParaRPr>
          </a:p>
          <a:p>
            <a:pPr marL="800100" indent="-342900">
              <a:buFont typeface="Wingdings" pitchFamily="2" charset="2"/>
              <a:buChar char="§"/>
            </a:pPr>
            <a:endParaRPr lang="de-DE" sz="2400" smtClean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150605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000"/>
                            </p:stCondLst>
                            <p:childTnLst>
                              <p:par>
                                <p:cTn id="3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6517457" y="3992683"/>
            <a:ext cx="2383297" cy="2380923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0" name="object 20"/>
          <p:cNvSpPr/>
          <p:nvPr/>
        </p:nvSpPr>
        <p:spPr>
          <a:xfrm>
            <a:off x="6864369" y="3796885"/>
            <a:ext cx="2279621" cy="2819172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1" name="object 21"/>
          <p:cNvSpPr/>
          <p:nvPr/>
        </p:nvSpPr>
        <p:spPr>
          <a:xfrm>
            <a:off x="6920149" y="6176278"/>
            <a:ext cx="227962" cy="411098"/>
          </a:xfrm>
          <a:custGeom>
            <a:avLst/>
            <a:gdLst/>
            <a:ahLst/>
            <a:cxnLst/>
            <a:rect l="l" t="t" r="r" b="b"/>
            <a:pathLst>
              <a:path w="227329" h="409575">
                <a:moveTo>
                  <a:pt x="0" y="409193"/>
                </a:moveTo>
                <a:lnTo>
                  <a:pt x="227075" y="0"/>
                </a:lnTo>
              </a:path>
            </a:pathLst>
          </a:custGeom>
          <a:ln w="2539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3" name="object 23"/>
          <p:cNvSpPr/>
          <p:nvPr/>
        </p:nvSpPr>
        <p:spPr>
          <a:xfrm>
            <a:off x="7173074" y="6626664"/>
            <a:ext cx="1337213" cy="231331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5" name="object 25"/>
          <p:cNvSpPr/>
          <p:nvPr/>
        </p:nvSpPr>
        <p:spPr>
          <a:xfrm>
            <a:off x="3120167" y="1021307"/>
            <a:ext cx="6023833" cy="100192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6" name="object 26"/>
          <p:cNvSpPr txBox="1">
            <a:spLocks noGrp="1"/>
          </p:cNvSpPr>
          <p:nvPr>
            <p:ph type="title"/>
          </p:nvPr>
        </p:nvSpPr>
        <p:spPr>
          <a:xfrm>
            <a:off x="0" y="348987"/>
            <a:ext cx="9144000" cy="630942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5189449"/>
            <a:r>
              <a:rPr lang="en-US" spc="-25" smtClean="0">
                <a:latin typeface="Times New Roman" pitchFamily="18" charset="0"/>
                <a:cs typeface="Times New Roman" pitchFamily="18" charset="0"/>
              </a:rPr>
              <a:t>            </a:t>
            </a:r>
            <a:r>
              <a:rPr lang="en-US" spc="-25" smtClean="0">
                <a:latin typeface="Times New Roman" pitchFamily="18" charset="0"/>
                <a:cs typeface="Times New Roman" pitchFamily="18" charset="0"/>
              </a:rPr>
              <a:t>Thiết kế</a:t>
            </a:r>
            <a:endParaRPr spc="-25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6793319" y="6477000"/>
            <a:ext cx="2350681" cy="365125"/>
          </a:xfrm>
        </p:spPr>
        <p:txBody>
          <a:bodyPr/>
          <a:lstStyle/>
          <a:p>
            <a:r>
              <a:rPr lang="vi-VN" smtClean="0">
                <a:solidFill>
                  <a:prstClr val="black"/>
                </a:solidFill>
              </a:rPr>
              <a:t>Giảng viên: Trần Việt Khánh</a:t>
            </a:r>
            <a:endParaRPr lang="vi-VN">
              <a:solidFill>
                <a:prstClr val="black"/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0" y="986135"/>
            <a:ext cx="914399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800100" indent="-342900">
              <a:buFont typeface="Wingdings" pitchFamily="2" charset="2"/>
              <a:buChar char="§"/>
            </a:pPr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Thiết kế giao diện phần mềm </a:t>
            </a:r>
            <a:endParaRPr lang="de-DE" sz="240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24001"/>
            <a:ext cx="9144000" cy="5334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191532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6517457" y="3992683"/>
            <a:ext cx="2383297" cy="2380923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0" name="object 20"/>
          <p:cNvSpPr/>
          <p:nvPr/>
        </p:nvSpPr>
        <p:spPr>
          <a:xfrm>
            <a:off x="6864369" y="3796885"/>
            <a:ext cx="2279621" cy="2819172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1" name="object 21"/>
          <p:cNvSpPr/>
          <p:nvPr/>
        </p:nvSpPr>
        <p:spPr>
          <a:xfrm>
            <a:off x="6920149" y="6176278"/>
            <a:ext cx="227962" cy="411098"/>
          </a:xfrm>
          <a:custGeom>
            <a:avLst/>
            <a:gdLst/>
            <a:ahLst/>
            <a:cxnLst/>
            <a:rect l="l" t="t" r="r" b="b"/>
            <a:pathLst>
              <a:path w="227329" h="409575">
                <a:moveTo>
                  <a:pt x="0" y="409193"/>
                </a:moveTo>
                <a:lnTo>
                  <a:pt x="227075" y="0"/>
                </a:lnTo>
              </a:path>
            </a:pathLst>
          </a:custGeom>
          <a:ln w="2539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3" name="object 23"/>
          <p:cNvSpPr/>
          <p:nvPr/>
        </p:nvSpPr>
        <p:spPr>
          <a:xfrm>
            <a:off x="7173074" y="6626664"/>
            <a:ext cx="1337213" cy="231331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5" name="object 25"/>
          <p:cNvSpPr/>
          <p:nvPr/>
        </p:nvSpPr>
        <p:spPr>
          <a:xfrm>
            <a:off x="3120167" y="1021307"/>
            <a:ext cx="6023833" cy="100192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6" name="object 26"/>
          <p:cNvSpPr txBox="1">
            <a:spLocks noGrp="1"/>
          </p:cNvSpPr>
          <p:nvPr>
            <p:ph type="title"/>
          </p:nvPr>
        </p:nvSpPr>
        <p:spPr>
          <a:xfrm>
            <a:off x="0" y="348987"/>
            <a:ext cx="9144000" cy="630942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5189449"/>
            <a:r>
              <a:rPr lang="en-US" spc="-25" smtClean="0"/>
              <a:t>        Lập trình</a:t>
            </a:r>
            <a:endParaRPr spc="-25" dirty="0"/>
          </a:p>
        </p:txBody>
      </p:sp>
      <p:sp>
        <p:nvSpPr>
          <p:cNvPr id="71" name="Rectangle 70"/>
          <p:cNvSpPr/>
          <p:nvPr/>
        </p:nvSpPr>
        <p:spPr>
          <a:xfrm>
            <a:off x="76200" y="1219200"/>
            <a:ext cx="8991600" cy="55707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Wingdings" pitchFamily="2" charset="2"/>
              <a:buChar char="v"/>
            </a:pPr>
            <a:r>
              <a:rPr lang="en-US" sz="2400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Hướng dẫn ban đầu </a:t>
            </a:r>
            <a:endParaRPr lang="en-US" sz="2400" b="1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vi-VN" sz="1200" b="1" smtClean="0"/>
          </a:p>
          <a:p>
            <a:pPr marL="285750" indent="-285750" algn="just">
              <a:buFont typeface="Arial" pitchFamily="34" charset="0"/>
              <a:buChar char="•"/>
            </a:pPr>
            <a:r>
              <a:rPr lang="en-US" sz="2000" smtClean="0">
                <a:latin typeface="Times New Roman" pitchFamily="18" charset="0"/>
                <a:cs typeface="Times New Roman" pitchFamily="18" charset="0"/>
              </a:rPr>
              <a:t>Khai báo và sử dụng phương thức SqlConnection.</a:t>
            </a:r>
            <a:endParaRPr lang="en-US" sz="2000">
              <a:latin typeface="Times New Roman" pitchFamily="18" charset="0"/>
              <a:cs typeface="Times New Roman" pitchFamily="18" charset="0"/>
            </a:endParaRPr>
          </a:p>
          <a:p>
            <a:endParaRPr lang="en-US" sz="200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2000" smtClean="0">
                <a:latin typeface="Times New Roman" pitchFamily="18" charset="0"/>
                <a:cs typeface="Times New Roman" pitchFamily="18" charset="0"/>
              </a:rPr>
              <a:t>	string </a:t>
            </a:r>
            <a:r>
              <a:rPr lang="en-US" sz="2000">
                <a:latin typeface="Times New Roman" pitchFamily="18" charset="0"/>
                <a:cs typeface="Times New Roman" pitchFamily="18" charset="0"/>
              </a:rPr>
              <a:t>ConnectionString = "Data Source=.;Initial Catalog</a:t>
            </a:r>
            <a:r>
              <a:rPr lang="en-US" sz="2000" smtClean="0">
                <a:latin typeface="Times New Roman" pitchFamily="18" charset="0"/>
                <a:cs typeface="Times New Roman" pitchFamily="18" charset="0"/>
              </a:rPr>
              <a:t>= 			quanlysinhvien;Integrated </a:t>
            </a:r>
            <a:r>
              <a:rPr lang="en-US" sz="2000">
                <a:latin typeface="Times New Roman" pitchFamily="18" charset="0"/>
                <a:cs typeface="Times New Roman" pitchFamily="18" charset="0"/>
              </a:rPr>
              <a:t>Security=True";</a:t>
            </a:r>
          </a:p>
          <a:p>
            <a:r>
              <a:rPr lang="en-US" sz="200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2000">
                <a:latin typeface="Times New Roman" pitchFamily="18" charset="0"/>
                <a:cs typeface="Times New Roman" pitchFamily="18" charset="0"/>
              </a:rPr>
              <a:t>SqlConnection cn=new </a:t>
            </a:r>
            <a:r>
              <a:rPr lang="en-US" sz="2000" smtClean="0">
                <a:latin typeface="Times New Roman" pitchFamily="18" charset="0"/>
                <a:cs typeface="Times New Roman" pitchFamily="18" charset="0"/>
              </a:rPr>
              <a:t>SqlConnection(</a:t>
            </a:r>
            <a:r>
              <a:rPr lang="en-US" sz="2000">
                <a:latin typeface="Times New Roman" pitchFamily="18" charset="0"/>
                <a:cs typeface="Times New Roman" pitchFamily="18" charset="0"/>
              </a:rPr>
              <a:t>ConnectionString);</a:t>
            </a:r>
          </a:p>
          <a:p>
            <a:r>
              <a:rPr lang="en-US" sz="2000" smtClean="0">
                <a:latin typeface="Times New Roman" pitchFamily="18" charset="0"/>
                <a:cs typeface="Times New Roman" pitchFamily="18" charset="0"/>
              </a:rPr>
              <a:t>	cn.Open</a:t>
            </a:r>
            <a:r>
              <a:rPr lang="en-US" sz="2000" smtClean="0">
                <a:latin typeface="Times New Roman" pitchFamily="18" charset="0"/>
                <a:cs typeface="Times New Roman" pitchFamily="18" charset="0"/>
              </a:rPr>
              <a:t>();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en-US" sz="2000" smtClean="0">
                <a:latin typeface="Times New Roman" pitchFamily="18" charset="0"/>
                <a:cs typeface="Times New Roman" pitchFamily="18" charset="0"/>
              </a:rPr>
              <a:t>Khai báo và sử dụng phương thức SqlCommand</a:t>
            </a:r>
            <a:endParaRPr lang="en-US" sz="200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200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2000" smtClean="0">
                <a:latin typeface="Times New Roman" pitchFamily="18" charset="0"/>
                <a:cs typeface="Times New Roman" pitchFamily="18" charset="0"/>
              </a:rPr>
              <a:t>SqlCommand cmd </a:t>
            </a:r>
            <a:r>
              <a:rPr lang="en-US" sz="2000">
                <a:latin typeface="Times New Roman" pitchFamily="18" charset="0"/>
                <a:cs typeface="Times New Roman" pitchFamily="18" charset="0"/>
              </a:rPr>
              <a:t>= new SqlCommand("sp_ThemSinhVien", cn);</a:t>
            </a:r>
          </a:p>
          <a:p>
            <a:r>
              <a:rPr lang="en-US" sz="2000">
                <a:latin typeface="Times New Roman" pitchFamily="18" charset="0"/>
                <a:cs typeface="Times New Roman" pitchFamily="18" charset="0"/>
              </a:rPr>
              <a:t>            	cmd.CommandType = CommandType.StoredProcedure;</a:t>
            </a:r>
          </a:p>
          <a:p>
            <a:r>
              <a:rPr lang="en-US" sz="2000">
                <a:latin typeface="Times New Roman" pitchFamily="18" charset="0"/>
                <a:cs typeface="Times New Roman" pitchFamily="18" charset="0"/>
              </a:rPr>
              <a:t>           	cmd.Parameters.Add("@hoten",SqlDbType.NVarChar).Value = hoten;</a:t>
            </a:r>
          </a:p>
          <a:p>
            <a:r>
              <a:rPr lang="en-US" sz="2000">
                <a:latin typeface="Times New Roman" pitchFamily="18" charset="0"/>
                <a:cs typeface="Times New Roman" pitchFamily="18" charset="0"/>
              </a:rPr>
              <a:t>            	cmd.Parameters.Add("@gioitinh",SqlDbType.Bit).Value = gioitinh;</a:t>
            </a:r>
          </a:p>
          <a:p>
            <a:r>
              <a:rPr lang="en-US" sz="2000">
                <a:latin typeface="Times New Roman" pitchFamily="18" charset="0"/>
                <a:cs typeface="Times New Roman" pitchFamily="18" charset="0"/>
              </a:rPr>
              <a:t>            	cmd.Parameters.Add("@ngaysinh",SqlDbType.DateTime).Value = ngaysinh;</a:t>
            </a:r>
          </a:p>
          <a:p>
            <a:r>
              <a:rPr lang="en-US" sz="2000">
                <a:latin typeface="Times New Roman" pitchFamily="18" charset="0"/>
                <a:cs typeface="Times New Roman" pitchFamily="18" charset="0"/>
              </a:rPr>
              <a:t>            	cmd.Parameters.Add("@diachi",SqlDbType.NVarChar).Value = diachi;</a:t>
            </a:r>
          </a:p>
          <a:p>
            <a:r>
              <a:rPr lang="en-US" sz="2000">
                <a:latin typeface="Times New Roman" pitchFamily="18" charset="0"/>
                <a:cs typeface="Times New Roman" pitchFamily="18" charset="0"/>
              </a:rPr>
              <a:t>            	cmd.Parameters.Add("@hinhanh", SqlDbType.Image).Value = image;</a:t>
            </a:r>
          </a:p>
          <a:p>
            <a:r>
              <a:rPr lang="en-US" sz="2000">
                <a:latin typeface="Times New Roman" pitchFamily="18" charset="0"/>
                <a:cs typeface="Times New Roman" pitchFamily="18" charset="0"/>
              </a:rPr>
              <a:t>            	cmd.Parameters.Add("@malop",SqlDbType.NChar).Value = malop;</a:t>
            </a:r>
          </a:p>
          <a:p>
            <a:r>
              <a:rPr lang="en-US" sz="2000">
                <a:latin typeface="Times New Roman" pitchFamily="18" charset="0"/>
                <a:cs typeface="Times New Roman" pitchFamily="18" charset="0"/>
              </a:rPr>
              <a:t>             	cmd.ExecuteNonQuery();</a:t>
            </a:r>
            <a:endParaRPr lang="en-US" sz="200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6793319" y="6477000"/>
            <a:ext cx="2350681" cy="365125"/>
          </a:xfrm>
        </p:spPr>
        <p:txBody>
          <a:bodyPr/>
          <a:lstStyle/>
          <a:p>
            <a:r>
              <a:rPr lang="vi-VN" smtClean="0">
                <a:solidFill>
                  <a:prstClr val="black"/>
                </a:solidFill>
              </a:rPr>
              <a:t>Giảng viên: Trần Việt Khánh</a:t>
            </a:r>
            <a:endParaRPr lang="vi-VN">
              <a:solidFill>
                <a:prstClr val="black"/>
              </a:solidFill>
            </a:endParaRPr>
          </a:p>
        </p:txBody>
      </p:sp>
      <p:sp>
        <p:nvSpPr>
          <p:cNvPr id="12" name="Oval Callout 11"/>
          <p:cNvSpPr/>
          <p:nvPr/>
        </p:nvSpPr>
        <p:spPr>
          <a:xfrm rot="21328739">
            <a:off x="5998461" y="3029180"/>
            <a:ext cx="3048000" cy="661720"/>
          </a:xfrm>
          <a:prstGeom prst="wedgeEllipseCallout">
            <a:avLst>
              <a:gd name="adj1" fmla="val -41486"/>
              <a:gd name="adj2" fmla="val 86347"/>
            </a:avLst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mtClean="0">
                <a:solidFill>
                  <a:schemeClr val="tx1"/>
                </a:solidFill>
              </a:rPr>
              <a:t>Sử dụng StoreProcedure</a:t>
            </a:r>
            <a:endParaRPr 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65246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7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7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" dur="500"/>
                                        <p:tgtEl>
                                          <p:spTgt spid="71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8" dur="500"/>
                                        <p:tgtEl>
                                          <p:spTgt spid="7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1" dur="500"/>
                                        <p:tgtEl>
                                          <p:spTgt spid="7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4" dur="500"/>
                                        <p:tgtEl>
                                          <p:spTgt spid="7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7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0" dur="500"/>
                                        <p:tgtEl>
                                          <p:spTgt spid="71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3" dur="500"/>
                                        <p:tgtEl>
                                          <p:spTgt spid="71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6" dur="500"/>
                                        <p:tgtEl>
                                          <p:spTgt spid="71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9" dur="500"/>
                                        <p:tgtEl>
                                          <p:spTgt spid="71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6517457" y="3992683"/>
            <a:ext cx="2383297" cy="2380923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0" name="object 20"/>
          <p:cNvSpPr/>
          <p:nvPr/>
        </p:nvSpPr>
        <p:spPr>
          <a:xfrm>
            <a:off x="6864369" y="3796885"/>
            <a:ext cx="2279621" cy="2819172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1" name="object 21"/>
          <p:cNvSpPr/>
          <p:nvPr/>
        </p:nvSpPr>
        <p:spPr>
          <a:xfrm>
            <a:off x="6920149" y="6176278"/>
            <a:ext cx="227962" cy="411098"/>
          </a:xfrm>
          <a:custGeom>
            <a:avLst/>
            <a:gdLst/>
            <a:ahLst/>
            <a:cxnLst/>
            <a:rect l="l" t="t" r="r" b="b"/>
            <a:pathLst>
              <a:path w="227329" h="409575">
                <a:moveTo>
                  <a:pt x="0" y="409193"/>
                </a:moveTo>
                <a:lnTo>
                  <a:pt x="227075" y="0"/>
                </a:lnTo>
              </a:path>
            </a:pathLst>
          </a:custGeom>
          <a:ln w="2539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3" name="object 23"/>
          <p:cNvSpPr/>
          <p:nvPr/>
        </p:nvSpPr>
        <p:spPr>
          <a:xfrm>
            <a:off x="7173074" y="6626664"/>
            <a:ext cx="1337213" cy="231331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5" name="object 25"/>
          <p:cNvSpPr/>
          <p:nvPr/>
        </p:nvSpPr>
        <p:spPr>
          <a:xfrm>
            <a:off x="3120167" y="1021307"/>
            <a:ext cx="6023833" cy="100192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6" name="object 26"/>
          <p:cNvSpPr txBox="1">
            <a:spLocks noGrp="1"/>
          </p:cNvSpPr>
          <p:nvPr>
            <p:ph type="title"/>
          </p:nvPr>
        </p:nvSpPr>
        <p:spPr>
          <a:xfrm>
            <a:off x="0" y="348987"/>
            <a:ext cx="9144000" cy="630942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5189449"/>
            <a:r>
              <a:rPr lang="en-US" spc="-25" smtClean="0"/>
              <a:t>        Lập trình</a:t>
            </a:r>
            <a:endParaRPr spc="-25" dirty="0"/>
          </a:p>
        </p:txBody>
      </p:sp>
      <p:sp>
        <p:nvSpPr>
          <p:cNvPr id="71" name="Rectangle 70"/>
          <p:cNvSpPr/>
          <p:nvPr/>
        </p:nvSpPr>
        <p:spPr>
          <a:xfrm>
            <a:off x="76200" y="1219200"/>
            <a:ext cx="8991600" cy="46474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Wingdings" pitchFamily="2" charset="2"/>
              <a:buChar char="v"/>
            </a:pPr>
            <a:r>
              <a:rPr lang="en-US" sz="2400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Hướng dẫn ban đầu </a:t>
            </a:r>
            <a:endParaRPr lang="en-US" sz="2400" b="1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vi-VN" sz="1200" b="1" smtClean="0"/>
          </a:p>
          <a:p>
            <a:pPr marL="285750" indent="-285750" algn="just">
              <a:buFont typeface="Arial" pitchFamily="34" charset="0"/>
              <a:buChar char="•"/>
            </a:pPr>
            <a:r>
              <a:rPr lang="en-US" sz="2000" smtClean="0">
                <a:latin typeface="Times New Roman" pitchFamily="18" charset="0"/>
                <a:cs typeface="Times New Roman" pitchFamily="18" charset="0"/>
              </a:rPr>
              <a:t>Khai báo và sử dụng phương thức SqlDataAdapter.</a:t>
            </a:r>
            <a:endParaRPr lang="en-US" sz="2000">
              <a:latin typeface="Times New Roman" pitchFamily="18" charset="0"/>
              <a:cs typeface="Times New Roman" pitchFamily="18" charset="0"/>
            </a:endParaRPr>
          </a:p>
          <a:p>
            <a:endParaRPr lang="en-US" sz="200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200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2000" smtClean="0">
                <a:latin typeface="Times New Roman" pitchFamily="18" charset="0"/>
                <a:cs typeface="Times New Roman" pitchFamily="18" charset="0"/>
              </a:rPr>
              <a:t>SqlDataAdapter da </a:t>
            </a:r>
            <a:r>
              <a:rPr lang="en-US" sz="2000">
                <a:latin typeface="Times New Roman" pitchFamily="18" charset="0"/>
                <a:cs typeface="Times New Roman" pitchFamily="18" charset="0"/>
              </a:rPr>
              <a:t>= new </a:t>
            </a:r>
            <a:r>
              <a:rPr lang="en-US" sz="2000">
                <a:latin typeface="Times New Roman" pitchFamily="18" charset="0"/>
                <a:cs typeface="Times New Roman" pitchFamily="18" charset="0"/>
              </a:rPr>
              <a:t>SqlDataAdapter(cmd</a:t>
            </a:r>
            <a:r>
              <a:rPr lang="en-US" sz="2000" smtClean="0">
                <a:latin typeface="Times New Roman" pitchFamily="18" charset="0"/>
                <a:cs typeface="Times New Roman" pitchFamily="18" charset="0"/>
              </a:rPr>
              <a:t>);</a:t>
            </a:r>
          </a:p>
          <a:p>
            <a:endParaRPr lang="en-US" sz="2000" smtClean="0">
              <a:latin typeface="Times New Roman" pitchFamily="18" charset="0"/>
              <a:cs typeface="Times New Roman" pitchFamily="18" charset="0"/>
            </a:endParaRPr>
          </a:p>
          <a:p>
            <a:pPr marL="342900" indent="-342900">
              <a:buFont typeface="Arial" pitchFamily="34" charset="0"/>
              <a:buChar char="•"/>
            </a:pPr>
            <a:r>
              <a:rPr lang="en-US" sz="2000">
                <a:latin typeface="Times New Roman" pitchFamily="18" charset="0"/>
                <a:cs typeface="Times New Roman" pitchFamily="18" charset="0"/>
              </a:rPr>
              <a:t>Khai báo và sử </a:t>
            </a:r>
            <a:r>
              <a:rPr lang="en-US" sz="2000">
                <a:latin typeface="Times New Roman" pitchFamily="18" charset="0"/>
                <a:cs typeface="Times New Roman" pitchFamily="18" charset="0"/>
              </a:rPr>
              <a:t>dụng </a:t>
            </a:r>
            <a:r>
              <a:rPr lang="en-US" sz="2000" smtClean="0">
                <a:latin typeface="Times New Roman" pitchFamily="18" charset="0"/>
                <a:cs typeface="Times New Roman" pitchFamily="18" charset="0"/>
              </a:rPr>
              <a:t>đối tượng DataSet và DataTable. </a:t>
            </a:r>
            <a:r>
              <a:rPr lang="en-US" sz="2000">
                <a:latin typeface="Times New Roman" pitchFamily="18" charset="0"/>
                <a:cs typeface="Times New Roman" pitchFamily="18" charset="0"/>
              </a:rPr>
              <a:t>	</a:t>
            </a:r>
            <a:endParaRPr lang="en-US" sz="200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2000">
                <a:latin typeface="Times New Roman" pitchFamily="18" charset="0"/>
                <a:cs typeface="Times New Roman" pitchFamily="18" charset="0"/>
              </a:rPr>
              <a:t>            </a:t>
            </a:r>
            <a:r>
              <a:rPr lang="en-US" sz="2000" smtClean="0">
                <a:latin typeface="Times New Roman" pitchFamily="18" charset="0"/>
                <a:cs typeface="Times New Roman" pitchFamily="18" charset="0"/>
              </a:rPr>
              <a:t>	DataSet ds = new DataSet();</a:t>
            </a:r>
          </a:p>
          <a:p>
            <a:r>
              <a:rPr lang="en-US" sz="200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2000" smtClean="0">
                <a:latin typeface="Times New Roman" pitchFamily="18" charset="0"/>
                <a:cs typeface="Times New Roman" pitchFamily="18" charset="0"/>
              </a:rPr>
              <a:t>DataTable </a:t>
            </a:r>
            <a:r>
              <a:rPr lang="en-US" sz="2000">
                <a:latin typeface="Times New Roman" pitchFamily="18" charset="0"/>
                <a:cs typeface="Times New Roman" pitchFamily="18" charset="0"/>
              </a:rPr>
              <a:t>dt = new </a:t>
            </a:r>
            <a:r>
              <a:rPr lang="en-US" sz="2000">
                <a:latin typeface="Times New Roman" pitchFamily="18" charset="0"/>
                <a:cs typeface="Times New Roman" pitchFamily="18" charset="0"/>
              </a:rPr>
              <a:t>DataTable</a:t>
            </a:r>
            <a:r>
              <a:rPr lang="en-US" sz="2000" smtClean="0">
                <a:latin typeface="Times New Roman" pitchFamily="18" charset="0"/>
                <a:cs typeface="Times New Roman" pitchFamily="18" charset="0"/>
              </a:rPr>
              <a:t>();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en-US" sz="2000" smtClean="0">
                <a:latin typeface="Times New Roman" pitchFamily="18" charset="0"/>
                <a:cs typeface="Times New Roman" pitchFamily="18" charset="0"/>
              </a:rPr>
              <a:t>Đổ </a:t>
            </a:r>
            <a:r>
              <a:rPr lang="en-US" sz="2000">
                <a:latin typeface="Times New Roman" pitchFamily="18" charset="0"/>
                <a:cs typeface="Times New Roman" pitchFamily="18" charset="0"/>
              </a:rPr>
              <a:t>dữ liệu </a:t>
            </a:r>
            <a:r>
              <a:rPr lang="en-US" sz="2000">
                <a:latin typeface="Times New Roman" pitchFamily="18" charset="0"/>
                <a:cs typeface="Times New Roman" pitchFamily="18" charset="0"/>
              </a:rPr>
              <a:t>vào </a:t>
            </a:r>
            <a:r>
              <a:rPr lang="en-US" sz="2000" smtClean="0">
                <a:latin typeface="Times New Roman" pitchFamily="18" charset="0"/>
                <a:cs typeface="Times New Roman" pitchFamily="18" charset="0"/>
              </a:rPr>
              <a:t>DataTable và DataSet</a:t>
            </a:r>
            <a:endParaRPr lang="en-US" sz="2000">
              <a:latin typeface="Times New Roman" pitchFamily="18" charset="0"/>
              <a:cs typeface="Times New Roman" pitchFamily="18" charset="0"/>
            </a:endParaRPr>
          </a:p>
          <a:p>
            <a:pPr marL="285750" indent="-285750">
              <a:buFont typeface="Arial" pitchFamily="34" charset="0"/>
              <a:buChar char="•"/>
            </a:pPr>
            <a:endParaRPr lang="en-US" sz="200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2000" smtClean="0">
                <a:latin typeface="Times New Roman" pitchFamily="18" charset="0"/>
                <a:cs typeface="Times New Roman" pitchFamily="18" charset="0"/>
              </a:rPr>
              <a:t>	da.Fill(dt);</a:t>
            </a:r>
          </a:p>
          <a:p>
            <a:endParaRPr lang="en-US" sz="200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2000" smtClean="0">
                <a:latin typeface="Times New Roman" pitchFamily="18" charset="0"/>
                <a:cs typeface="Times New Roman" pitchFamily="18" charset="0"/>
              </a:rPr>
              <a:t>	da.Fill(ds);</a:t>
            </a:r>
            <a:endParaRPr lang="en-US" sz="2000">
              <a:latin typeface="Times New Roman" pitchFamily="18" charset="0"/>
              <a:cs typeface="Times New Roman" pitchFamily="18" charset="0"/>
            </a:endParaRPr>
          </a:p>
          <a:p>
            <a:endParaRPr lang="en-US" sz="200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6793319" y="6477000"/>
            <a:ext cx="2350681" cy="365125"/>
          </a:xfrm>
        </p:spPr>
        <p:txBody>
          <a:bodyPr/>
          <a:lstStyle/>
          <a:p>
            <a:r>
              <a:rPr lang="vi-VN" smtClean="0">
                <a:solidFill>
                  <a:prstClr val="black"/>
                </a:solidFill>
              </a:rPr>
              <a:t>Giảng viên: Trần Việt Khánh</a:t>
            </a:r>
            <a:endParaRPr lang="vi-VN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821097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500"/>
                                        <p:tgtEl>
                                          <p:spTgt spid="7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7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7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7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0" dur="500"/>
                                        <p:tgtEl>
                                          <p:spTgt spid="7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3" dur="500"/>
                                        <p:tgtEl>
                                          <p:spTgt spid="71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6517457" y="3992683"/>
            <a:ext cx="2383297" cy="2380923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0" name="object 20"/>
          <p:cNvSpPr/>
          <p:nvPr/>
        </p:nvSpPr>
        <p:spPr>
          <a:xfrm>
            <a:off x="6864369" y="3796885"/>
            <a:ext cx="2279621" cy="2819172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1" name="object 21"/>
          <p:cNvSpPr/>
          <p:nvPr/>
        </p:nvSpPr>
        <p:spPr>
          <a:xfrm>
            <a:off x="6920149" y="6176278"/>
            <a:ext cx="227962" cy="411098"/>
          </a:xfrm>
          <a:custGeom>
            <a:avLst/>
            <a:gdLst/>
            <a:ahLst/>
            <a:cxnLst/>
            <a:rect l="l" t="t" r="r" b="b"/>
            <a:pathLst>
              <a:path w="227329" h="409575">
                <a:moveTo>
                  <a:pt x="0" y="409193"/>
                </a:moveTo>
                <a:lnTo>
                  <a:pt x="227075" y="0"/>
                </a:lnTo>
              </a:path>
            </a:pathLst>
          </a:custGeom>
          <a:ln w="2539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3" name="object 23"/>
          <p:cNvSpPr/>
          <p:nvPr/>
        </p:nvSpPr>
        <p:spPr>
          <a:xfrm>
            <a:off x="7173074" y="6626664"/>
            <a:ext cx="1337213" cy="231331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5" name="object 25"/>
          <p:cNvSpPr/>
          <p:nvPr/>
        </p:nvSpPr>
        <p:spPr>
          <a:xfrm>
            <a:off x="3120167" y="1021307"/>
            <a:ext cx="6023833" cy="100192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71" name="Rectangle 70"/>
          <p:cNvSpPr/>
          <p:nvPr/>
        </p:nvSpPr>
        <p:spPr>
          <a:xfrm>
            <a:off x="76200" y="1143000"/>
            <a:ext cx="8991600" cy="58785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itchFamily="2" charset="2"/>
              <a:buChar char="v"/>
            </a:pPr>
            <a:r>
              <a:rPr lang="en-US" sz="2800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Hướng dẫn thường xuyên</a:t>
            </a:r>
          </a:p>
          <a:p>
            <a:r>
              <a:rPr lang="en-US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Bước </a:t>
            </a:r>
            <a:r>
              <a:rPr lang="en-US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r>
              <a:rPr lang="en-US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Viết code tạo kết nối giao diện phần mềm với cơ sở dữ </a:t>
            </a:r>
            <a:r>
              <a:rPr lang="en-US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liệu.</a:t>
            </a:r>
          </a:p>
          <a:p>
            <a:r>
              <a:rPr lang="en-US" smtClean="0">
                <a:latin typeface="Times New Roman" pitchFamily="18" charset="0"/>
                <a:cs typeface="Times New Roman" pitchFamily="18" charset="0"/>
              </a:rPr>
              <a:t>// Khai báo các đối tượng Connection, Command, DataAdapter để sử dụng</a:t>
            </a:r>
            <a:endParaRPr lang="en-US">
              <a:latin typeface="Times New Roman" pitchFamily="18" charset="0"/>
              <a:cs typeface="Times New Roman" pitchFamily="18" charset="0"/>
            </a:endParaRPr>
          </a:p>
          <a:p>
            <a:r>
              <a:rPr lang="en-US" sz="1400"/>
              <a:t>SqlConnection cn;</a:t>
            </a:r>
          </a:p>
          <a:p>
            <a:r>
              <a:rPr lang="en-US" sz="1400"/>
              <a:t>SqlDataAdapter da;</a:t>
            </a:r>
          </a:p>
          <a:p>
            <a:r>
              <a:rPr lang="en-US" sz="1400"/>
              <a:t>SqlCommand cmd;</a:t>
            </a:r>
          </a:p>
          <a:p>
            <a:r>
              <a:rPr lang="en-US" sz="1400"/>
              <a:t> </a:t>
            </a:r>
          </a:p>
          <a:p>
            <a:r>
              <a:rPr lang="en-US" sz="1400"/>
              <a:t>string ConnectionString = "Data Source=.;Initial Catalog=quanlysinhvien;Integrated Security=True";</a:t>
            </a:r>
          </a:p>
          <a:p>
            <a:r>
              <a:rPr lang="en-US" sz="1400"/>
              <a:t>public void Connect()</a:t>
            </a:r>
          </a:p>
          <a:p>
            <a:r>
              <a:rPr lang="en-US" sz="1400"/>
              <a:t>{</a:t>
            </a:r>
          </a:p>
          <a:p>
            <a:r>
              <a:rPr lang="en-US" sz="1400" smtClean="0"/>
              <a:t>     try</a:t>
            </a:r>
            <a:endParaRPr lang="en-US" sz="1400"/>
          </a:p>
          <a:p>
            <a:r>
              <a:rPr lang="en-US" sz="1400"/>
              <a:t>    </a:t>
            </a:r>
            <a:r>
              <a:rPr lang="en-US" sz="1400" smtClean="0"/>
              <a:t> {</a:t>
            </a:r>
            <a:endParaRPr lang="en-US" sz="1400"/>
          </a:p>
          <a:p>
            <a:r>
              <a:rPr lang="en-US" sz="1400"/>
              <a:t>     	cn = new SqlConnection(ConnectionString);</a:t>
            </a:r>
          </a:p>
          <a:p>
            <a:r>
              <a:rPr lang="en-US" sz="1400"/>
              <a:t>         	cn.Open();</a:t>
            </a:r>
          </a:p>
          <a:p>
            <a:r>
              <a:rPr lang="en-US" sz="1400"/>
              <a:t>     }</a:t>
            </a:r>
          </a:p>
          <a:p>
            <a:r>
              <a:rPr lang="en-US" sz="1400"/>
              <a:t>     catch (Exception sqlex)</a:t>
            </a:r>
          </a:p>
          <a:p>
            <a:r>
              <a:rPr lang="en-US" sz="1400"/>
              <a:t>     {</a:t>
            </a:r>
          </a:p>
          <a:p>
            <a:r>
              <a:rPr lang="en-US" sz="1400"/>
              <a:t>     	throw sqlex;</a:t>
            </a:r>
          </a:p>
          <a:p>
            <a:r>
              <a:rPr lang="en-US" sz="1400"/>
              <a:t>     }</a:t>
            </a:r>
          </a:p>
          <a:p>
            <a:r>
              <a:rPr lang="en-US" sz="1400"/>
              <a:t>}</a:t>
            </a:r>
          </a:p>
          <a:p>
            <a:r>
              <a:rPr lang="en-US" sz="1400"/>
              <a:t>public void Disconnect()</a:t>
            </a:r>
          </a:p>
          <a:p>
            <a:r>
              <a:rPr lang="en-US" sz="1400"/>
              <a:t>{</a:t>
            </a:r>
          </a:p>
          <a:p>
            <a:r>
              <a:rPr lang="en-US" sz="1400" smtClean="0"/>
              <a:t>     cn.Close</a:t>
            </a:r>
            <a:r>
              <a:rPr lang="en-US" sz="1400"/>
              <a:t>();</a:t>
            </a:r>
          </a:p>
          <a:p>
            <a:r>
              <a:rPr lang="en-US" sz="1400"/>
              <a:t>}</a:t>
            </a:r>
            <a:endParaRPr lang="en-US" sz="140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en-US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6793319" y="6477000"/>
            <a:ext cx="2350681" cy="365125"/>
          </a:xfrm>
        </p:spPr>
        <p:txBody>
          <a:bodyPr/>
          <a:lstStyle/>
          <a:p>
            <a:r>
              <a:rPr lang="vi-VN" smtClean="0">
                <a:solidFill>
                  <a:prstClr val="black"/>
                </a:solidFill>
              </a:rPr>
              <a:t>Giảng viên: Trần Việt Khánh</a:t>
            </a:r>
            <a:endParaRPr lang="vi-VN">
              <a:solidFill>
                <a:prstClr val="black"/>
              </a:solidFill>
            </a:endParaRPr>
          </a:p>
        </p:txBody>
      </p:sp>
      <p:sp>
        <p:nvSpPr>
          <p:cNvPr id="11" name="object 26"/>
          <p:cNvSpPr txBox="1">
            <a:spLocks noGrp="1"/>
          </p:cNvSpPr>
          <p:nvPr>
            <p:ph type="title"/>
          </p:nvPr>
        </p:nvSpPr>
        <p:spPr>
          <a:xfrm>
            <a:off x="0" y="348987"/>
            <a:ext cx="9144000" cy="630942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5189449"/>
            <a:r>
              <a:rPr lang="en-US" spc="-25" smtClean="0"/>
              <a:t>        Lập trình</a:t>
            </a:r>
            <a:endParaRPr spc="-25" dirty="0"/>
          </a:p>
        </p:txBody>
      </p:sp>
    </p:spTree>
    <p:extLst>
      <p:ext uri="{BB962C8B-B14F-4D97-AF65-F5344CB8AC3E}">
        <p14:creationId xmlns:p14="http://schemas.microsoft.com/office/powerpoint/2010/main" val="6443311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7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7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7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7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7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7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7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7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7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7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7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7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7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7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7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7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7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7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71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71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71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1000"/>
                                        <p:tgtEl>
                                          <p:spTgt spid="71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71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71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1000"/>
                                        <p:tgtEl>
                                          <p:spTgt spid="71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71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71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1000"/>
                                        <p:tgtEl>
                                          <p:spTgt spid="71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71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71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1000"/>
                                        <p:tgtEl>
                                          <p:spTgt spid="71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71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71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1000"/>
                                        <p:tgtEl>
                                          <p:spTgt spid="71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71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71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1000"/>
                                        <p:tgtEl>
                                          <p:spTgt spid="71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5" dur="1000" fill="hold"/>
                                        <p:tgtEl>
                                          <p:spTgt spid="71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1000" fill="hold"/>
                                        <p:tgtEl>
                                          <p:spTgt spid="71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1000"/>
                                        <p:tgtEl>
                                          <p:spTgt spid="71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0" dur="1000" fill="hold"/>
                                        <p:tgtEl>
                                          <p:spTgt spid="71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1000" fill="hold"/>
                                        <p:tgtEl>
                                          <p:spTgt spid="71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1000"/>
                                        <p:tgtEl>
                                          <p:spTgt spid="71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5" dur="1000" fill="hold"/>
                                        <p:tgtEl>
                                          <p:spTgt spid="71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1000" fill="hold"/>
                                        <p:tgtEl>
                                          <p:spTgt spid="71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21" end="2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1000"/>
                                        <p:tgtEl>
                                          <p:spTgt spid="71">
                                            <p:txEl>
                                              <p:pRg st="21" end="2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0" dur="1000" fill="hold"/>
                                        <p:tgtEl>
                                          <p:spTgt spid="71">
                                            <p:txEl>
                                              <p:pRg st="21" end="2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1000" fill="hold"/>
                                        <p:tgtEl>
                                          <p:spTgt spid="71">
                                            <p:txEl>
                                              <p:pRg st="21" end="2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22" end="2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1000"/>
                                        <p:tgtEl>
                                          <p:spTgt spid="71">
                                            <p:txEl>
                                              <p:pRg st="22" end="2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5" dur="1000" fill="hold"/>
                                        <p:tgtEl>
                                          <p:spTgt spid="71">
                                            <p:txEl>
                                              <p:pRg st="22" end="2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1000" fill="hold"/>
                                        <p:tgtEl>
                                          <p:spTgt spid="71">
                                            <p:txEl>
                                              <p:pRg st="22" end="2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23" end="2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1000"/>
                                        <p:tgtEl>
                                          <p:spTgt spid="71">
                                            <p:txEl>
                                              <p:pRg st="23" end="2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0" dur="1000" fill="hold"/>
                                        <p:tgtEl>
                                          <p:spTgt spid="71">
                                            <p:txEl>
                                              <p:pRg st="23" end="2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1000" fill="hold"/>
                                        <p:tgtEl>
                                          <p:spTgt spid="71">
                                            <p:txEl>
                                              <p:pRg st="23" end="2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6517457" y="3992683"/>
            <a:ext cx="2383297" cy="2380923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0" name="object 20"/>
          <p:cNvSpPr/>
          <p:nvPr/>
        </p:nvSpPr>
        <p:spPr>
          <a:xfrm>
            <a:off x="6864369" y="3796885"/>
            <a:ext cx="2279621" cy="2819172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1" name="object 21"/>
          <p:cNvSpPr/>
          <p:nvPr/>
        </p:nvSpPr>
        <p:spPr>
          <a:xfrm>
            <a:off x="6920149" y="6176278"/>
            <a:ext cx="227962" cy="411098"/>
          </a:xfrm>
          <a:custGeom>
            <a:avLst/>
            <a:gdLst/>
            <a:ahLst/>
            <a:cxnLst/>
            <a:rect l="l" t="t" r="r" b="b"/>
            <a:pathLst>
              <a:path w="227329" h="409575">
                <a:moveTo>
                  <a:pt x="0" y="409193"/>
                </a:moveTo>
                <a:lnTo>
                  <a:pt x="227075" y="0"/>
                </a:lnTo>
              </a:path>
            </a:pathLst>
          </a:custGeom>
          <a:ln w="2539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3" name="object 23"/>
          <p:cNvSpPr/>
          <p:nvPr/>
        </p:nvSpPr>
        <p:spPr>
          <a:xfrm>
            <a:off x="7173074" y="6626664"/>
            <a:ext cx="1337213" cy="231331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5" name="object 25"/>
          <p:cNvSpPr/>
          <p:nvPr/>
        </p:nvSpPr>
        <p:spPr>
          <a:xfrm>
            <a:off x="3120167" y="1021307"/>
            <a:ext cx="6023833" cy="100192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6793319" y="6477000"/>
            <a:ext cx="2350681" cy="365125"/>
          </a:xfrm>
        </p:spPr>
        <p:txBody>
          <a:bodyPr/>
          <a:lstStyle/>
          <a:p>
            <a:r>
              <a:rPr lang="vi-VN" smtClean="0">
                <a:solidFill>
                  <a:prstClr val="black"/>
                </a:solidFill>
              </a:rPr>
              <a:t>Giảng viên: Trần Việt Khánh</a:t>
            </a:r>
            <a:endParaRPr lang="vi-VN">
              <a:solidFill>
                <a:prstClr val="black"/>
              </a:solidFill>
            </a:endParaRPr>
          </a:p>
        </p:txBody>
      </p:sp>
      <p:sp>
        <p:nvSpPr>
          <p:cNvPr id="14" name="object 26"/>
          <p:cNvSpPr txBox="1">
            <a:spLocks noGrp="1"/>
          </p:cNvSpPr>
          <p:nvPr>
            <p:ph type="title"/>
          </p:nvPr>
        </p:nvSpPr>
        <p:spPr>
          <a:xfrm>
            <a:off x="0" y="348987"/>
            <a:ext cx="9144000" cy="630942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5189449"/>
            <a:r>
              <a:rPr lang="en-US" spc="-25" smtClean="0"/>
              <a:t>        Lập trình</a:t>
            </a:r>
            <a:endParaRPr spc="-25" dirty="0"/>
          </a:p>
        </p:txBody>
      </p:sp>
      <p:sp>
        <p:nvSpPr>
          <p:cNvPr id="6" name="TextBox 5"/>
          <p:cNvSpPr txBox="1"/>
          <p:nvPr/>
        </p:nvSpPr>
        <p:spPr>
          <a:xfrm>
            <a:off x="2362200" y="2971800"/>
            <a:ext cx="450216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smtClean="0"/>
              <a:t>Demo bước 1</a:t>
            </a:r>
            <a:endParaRPr lang="en-US" sz="3600"/>
          </a:p>
        </p:txBody>
      </p:sp>
    </p:spTree>
    <p:extLst>
      <p:ext uri="{BB962C8B-B14F-4D97-AF65-F5344CB8AC3E}">
        <p14:creationId xmlns:p14="http://schemas.microsoft.com/office/powerpoint/2010/main" val="38709431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6517457" y="3992683"/>
            <a:ext cx="2383297" cy="2380923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0" name="object 20"/>
          <p:cNvSpPr/>
          <p:nvPr/>
        </p:nvSpPr>
        <p:spPr>
          <a:xfrm>
            <a:off x="6864369" y="3796885"/>
            <a:ext cx="2279621" cy="2819172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1" name="object 21"/>
          <p:cNvSpPr/>
          <p:nvPr/>
        </p:nvSpPr>
        <p:spPr>
          <a:xfrm>
            <a:off x="6920149" y="6176278"/>
            <a:ext cx="227962" cy="411098"/>
          </a:xfrm>
          <a:custGeom>
            <a:avLst/>
            <a:gdLst/>
            <a:ahLst/>
            <a:cxnLst/>
            <a:rect l="l" t="t" r="r" b="b"/>
            <a:pathLst>
              <a:path w="227329" h="409575">
                <a:moveTo>
                  <a:pt x="0" y="409193"/>
                </a:moveTo>
                <a:lnTo>
                  <a:pt x="227075" y="0"/>
                </a:lnTo>
              </a:path>
            </a:pathLst>
          </a:custGeom>
          <a:ln w="2539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3" name="object 23"/>
          <p:cNvSpPr/>
          <p:nvPr/>
        </p:nvSpPr>
        <p:spPr>
          <a:xfrm>
            <a:off x="7173074" y="6626664"/>
            <a:ext cx="1337213" cy="231331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5" name="object 25"/>
          <p:cNvSpPr/>
          <p:nvPr/>
        </p:nvSpPr>
        <p:spPr>
          <a:xfrm>
            <a:off x="3120167" y="1021307"/>
            <a:ext cx="6023833" cy="100192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71" name="Rectangle 70"/>
          <p:cNvSpPr/>
          <p:nvPr/>
        </p:nvSpPr>
        <p:spPr>
          <a:xfrm>
            <a:off x="76200" y="1143000"/>
            <a:ext cx="8991600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Bước 2</a:t>
            </a:r>
            <a:r>
              <a:rPr lang="en-US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Viết code lấy thông tin bảng lớp từ CSDL load vào Control lớp trên giao diện phần mềm.</a:t>
            </a:r>
            <a:endParaRPr lang="en-US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n-US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mtClean="0">
                <a:latin typeface="Times New Roman" pitchFamily="18" charset="0"/>
                <a:cs typeface="Times New Roman" pitchFamily="18" charset="0"/>
              </a:rPr>
              <a:t>        public </a:t>
            </a:r>
            <a:r>
              <a:rPr lang="en-US">
                <a:latin typeface="Times New Roman" pitchFamily="18" charset="0"/>
                <a:cs typeface="Times New Roman" pitchFamily="18" charset="0"/>
              </a:rPr>
              <a:t>Form1()</a:t>
            </a:r>
          </a:p>
          <a:p>
            <a:r>
              <a:rPr lang="en-US">
                <a:latin typeface="Times New Roman" pitchFamily="18" charset="0"/>
                <a:cs typeface="Times New Roman" pitchFamily="18" charset="0"/>
              </a:rPr>
              <a:t>        {</a:t>
            </a:r>
          </a:p>
          <a:p>
            <a:r>
              <a:rPr lang="en-US">
                <a:latin typeface="Times New Roman" pitchFamily="18" charset="0"/>
                <a:cs typeface="Times New Roman" pitchFamily="18" charset="0"/>
              </a:rPr>
              <a:t>            LoadLop</a:t>
            </a:r>
            <a:r>
              <a:rPr lang="en-US" smtClean="0">
                <a:latin typeface="Times New Roman" pitchFamily="18" charset="0"/>
                <a:cs typeface="Times New Roman" pitchFamily="18" charset="0"/>
              </a:rPr>
              <a:t>();            </a:t>
            </a:r>
            <a:endParaRPr lang="en-US">
              <a:latin typeface="Times New Roman" pitchFamily="18" charset="0"/>
              <a:cs typeface="Times New Roman" pitchFamily="18" charset="0"/>
            </a:endParaRPr>
          </a:p>
          <a:p>
            <a:r>
              <a:rPr lang="en-US">
                <a:latin typeface="Times New Roman" pitchFamily="18" charset="0"/>
                <a:cs typeface="Times New Roman" pitchFamily="18" charset="0"/>
              </a:rPr>
              <a:t>        }       </a:t>
            </a:r>
            <a:endParaRPr lang="en-US" smtClean="0">
              <a:latin typeface="Times New Roman" pitchFamily="18" charset="0"/>
              <a:cs typeface="Times New Roman" pitchFamily="18" charset="0"/>
            </a:endParaRPr>
          </a:p>
          <a:p>
            <a:endParaRPr lang="en-US">
              <a:latin typeface="Times New Roman" pitchFamily="18" charset="0"/>
              <a:cs typeface="Times New Roman" pitchFamily="18" charset="0"/>
            </a:endParaRPr>
          </a:p>
          <a:p>
            <a:r>
              <a:rPr lang="en-US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en-US" smtClean="0">
                <a:latin typeface="Times New Roman" pitchFamily="18" charset="0"/>
                <a:cs typeface="Times New Roman" pitchFamily="18" charset="0"/>
              </a:rPr>
              <a:t>        </a:t>
            </a:r>
            <a:r>
              <a:rPr lang="en-US">
                <a:latin typeface="Times New Roman" pitchFamily="18" charset="0"/>
                <a:cs typeface="Times New Roman" pitchFamily="18" charset="0"/>
              </a:rPr>
              <a:t>private void LoadLop()</a:t>
            </a:r>
          </a:p>
          <a:p>
            <a:r>
              <a:rPr lang="en-US">
                <a:latin typeface="Times New Roman" pitchFamily="18" charset="0"/>
                <a:cs typeface="Times New Roman" pitchFamily="18" charset="0"/>
              </a:rPr>
              <a:t>        {</a:t>
            </a:r>
          </a:p>
          <a:p>
            <a:r>
              <a:rPr lang="en-US">
                <a:latin typeface="Times New Roman" pitchFamily="18" charset="0"/>
                <a:cs typeface="Times New Roman" pitchFamily="18" charset="0"/>
              </a:rPr>
              <a:t>            Connect();</a:t>
            </a:r>
          </a:p>
          <a:p>
            <a:r>
              <a:rPr lang="en-US">
                <a:latin typeface="Times New Roman" pitchFamily="18" charset="0"/>
                <a:cs typeface="Times New Roman" pitchFamily="18" charset="0"/>
              </a:rPr>
              <a:t>            cmd = new SqlCommand("sp_LayThongTinLop", cn);</a:t>
            </a:r>
          </a:p>
          <a:p>
            <a:r>
              <a:rPr lang="en-US">
                <a:latin typeface="Times New Roman" pitchFamily="18" charset="0"/>
                <a:cs typeface="Times New Roman" pitchFamily="18" charset="0"/>
              </a:rPr>
              <a:t>            cmd.CommandType = CommandType.StoredProcedure;</a:t>
            </a:r>
          </a:p>
          <a:p>
            <a:r>
              <a:rPr lang="en-US">
                <a:latin typeface="Times New Roman" pitchFamily="18" charset="0"/>
                <a:cs typeface="Times New Roman" pitchFamily="18" charset="0"/>
              </a:rPr>
              <a:t>            da = new SqlDataAdapter(cmd);</a:t>
            </a:r>
          </a:p>
          <a:p>
            <a:r>
              <a:rPr lang="en-US">
                <a:latin typeface="Times New Roman" pitchFamily="18" charset="0"/>
                <a:cs typeface="Times New Roman" pitchFamily="18" charset="0"/>
              </a:rPr>
              <a:t>            DataTable dt = new DataTable();</a:t>
            </a:r>
          </a:p>
          <a:p>
            <a:r>
              <a:rPr lang="en-US">
                <a:latin typeface="Times New Roman" pitchFamily="18" charset="0"/>
                <a:cs typeface="Times New Roman" pitchFamily="18" charset="0"/>
              </a:rPr>
              <a:t>            da.Fill(dt);</a:t>
            </a:r>
          </a:p>
          <a:p>
            <a:r>
              <a:rPr lang="en-US">
                <a:latin typeface="Times New Roman" pitchFamily="18" charset="0"/>
                <a:cs typeface="Times New Roman" pitchFamily="18" charset="0"/>
              </a:rPr>
              <a:t>            cboLop.DisplayMember = "tenlop";</a:t>
            </a:r>
          </a:p>
          <a:p>
            <a:r>
              <a:rPr lang="en-US">
                <a:latin typeface="Times New Roman" pitchFamily="18" charset="0"/>
                <a:cs typeface="Times New Roman" pitchFamily="18" charset="0"/>
              </a:rPr>
              <a:t>            cboLop.ValueMember = "malop";</a:t>
            </a:r>
          </a:p>
          <a:p>
            <a:r>
              <a:rPr lang="en-US">
                <a:latin typeface="Times New Roman" pitchFamily="18" charset="0"/>
                <a:cs typeface="Times New Roman" pitchFamily="18" charset="0"/>
              </a:rPr>
              <a:t>            cboLop.DataSource = dt</a:t>
            </a:r>
            <a:r>
              <a:rPr lang="en-US" smtClean="0">
                <a:latin typeface="Times New Roman" pitchFamily="18" charset="0"/>
                <a:cs typeface="Times New Roman" pitchFamily="18" charset="0"/>
              </a:rPr>
              <a:t>;            </a:t>
            </a:r>
            <a:endParaRPr lang="en-US">
              <a:latin typeface="Times New Roman" pitchFamily="18" charset="0"/>
              <a:cs typeface="Times New Roman" pitchFamily="18" charset="0"/>
            </a:endParaRPr>
          </a:p>
          <a:p>
            <a:r>
              <a:rPr lang="en-US">
                <a:latin typeface="Times New Roman" pitchFamily="18" charset="0"/>
                <a:cs typeface="Times New Roman" pitchFamily="18" charset="0"/>
              </a:rPr>
              <a:t>            Disconnect();</a:t>
            </a:r>
          </a:p>
          <a:p>
            <a:r>
              <a:rPr lang="en-US">
                <a:latin typeface="Times New Roman" pitchFamily="18" charset="0"/>
                <a:cs typeface="Times New Roman" pitchFamily="18" charset="0"/>
              </a:rPr>
              <a:t>        }</a:t>
            </a:r>
            <a:endParaRPr lang="en-US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6793319" y="6477000"/>
            <a:ext cx="2350681" cy="365125"/>
          </a:xfrm>
        </p:spPr>
        <p:txBody>
          <a:bodyPr/>
          <a:lstStyle/>
          <a:p>
            <a:r>
              <a:rPr lang="vi-VN" smtClean="0">
                <a:solidFill>
                  <a:prstClr val="black"/>
                </a:solidFill>
              </a:rPr>
              <a:t>Giảng viên: Trần Việt Khánh</a:t>
            </a:r>
            <a:endParaRPr lang="vi-VN">
              <a:solidFill>
                <a:prstClr val="black"/>
              </a:solidFill>
            </a:endParaRPr>
          </a:p>
        </p:txBody>
      </p:sp>
      <p:sp>
        <p:nvSpPr>
          <p:cNvPr id="11" name="object 26"/>
          <p:cNvSpPr txBox="1">
            <a:spLocks noGrp="1"/>
          </p:cNvSpPr>
          <p:nvPr>
            <p:ph type="title"/>
          </p:nvPr>
        </p:nvSpPr>
        <p:spPr>
          <a:xfrm>
            <a:off x="0" y="348987"/>
            <a:ext cx="9144000" cy="630942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5189449"/>
            <a:r>
              <a:rPr lang="en-US" spc="-25" smtClean="0"/>
              <a:t>        Lập trình</a:t>
            </a:r>
            <a:endParaRPr spc="-25" dirty="0"/>
          </a:p>
        </p:txBody>
      </p:sp>
    </p:spTree>
    <p:extLst>
      <p:ext uri="{BB962C8B-B14F-4D97-AF65-F5344CB8AC3E}">
        <p14:creationId xmlns:p14="http://schemas.microsoft.com/office/powerpoint/2010/main" val="36308099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7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7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7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7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7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7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7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7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7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7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7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7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7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7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7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7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7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7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71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71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71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1000"/>
                                        <p:tgtEl>
                                          <p:spTgt spid="71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71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71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1000"/>
                                        <p:tgtEl>
                                          <p:spTgt spid="71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71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71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1000"/>
                                        <p:tgtEl>
                                          <p:spTgt spid="71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71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71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1000"/>
                                        <p:tgtEl>
                                          <p:spTgt spid="71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71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71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1000"/>
                                        <p:tgtEl>
                                          <p:spTgt spid="71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71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71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1000"/>
                                        <p:tgtEl>
                                          <p:spTgt spid="71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5" dur="1000" fill="hold"/>
                                        <p:tgtEl>
                                          <p:spTgt spid="71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1000" fill="hold"/>
                                        <p:tgtEl>
                                          <p:spTgt spid="71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6517457" y="3992683"/>
            <a:ext cx="2383297" cy="2380923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0" name="object 20"/>
          <p:cNvSpPr/>
          <p:nvPr/>
        </p:nvSpPr>
        <p:spPr>
          <a:xfrm>
            <a:off x="6864369" y="3796885"/>
            <a:ext cx="2279621" cy="2819172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1" name="object 21"/>
          <p:cNvSpPr/>
          <p:nvPr/>
        </p:nvSpPr>
        <p:spPr>
          <a:xfrm>
            <a:off x="6920149" y="6176278"/>
            <a:ext cx="227962" cy="411098"/>
          </a:xfrm>
          <a:custGeom>
            <a:avLst/>
            <a:gdLst/>
            <a:ahLst/>
            <a:cxnLst/>
            <a:rect l="l" t="t" r="r" b="b"/>
            <a:pathLst>
              <a:path w="227329" h="409575">
                <a:moveTo>
                  <a:pt x="0" y="409193"/>
                </a:moveTo>
                <a:lnTo>
                  <a:pt x="227075" y="0"/>
                </a:lnTo>
              </a:path>
            </a:pathLst>
          </a:custGeom>
          <a:ln w="2539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3" name="object 23"/>
          <p:cNvSpPr/>
          <p:nvPr/>
        </p:nvSpPr>
        <p:spPr>
          <a:xfrm>
            <a:off x="7173074" y="6626664"/>
            <a:ext cx="1337213" cy="231331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5" name="object 25"/>
          <p:cNvSpPr/>
          <p:nvPr/>
        </p:nvSpPr>
        <p:spPr>
          <a:xfrm>
            <a:off x="3120167" y="1021307"/>
            <a:ext cx="6023833" cy="100192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6793319" y="6477000"/>
            <a:ext cx="2350681" cy="365125"/>
          </a:xfrm>
        </p:spPr>
        <p:txBody>
          <a:bodyPr/>
          <a:lstStyle/>
          <a:p>
            <a:r>
              <a:rPr lang="vi-VN" smtClean="0">
                <a:solidFill>
                  <a:prstClr val="black"/>
                </a:solidFill>
              </a:rPr>
              <a:t>Giảng viên: Trần Việt Khánh</a:t>
            </a:r>
            <a:endParaRPr lang="vi-VN">
              <a:solidFill>
                <a:prstClr val="black"/>
              </a:solidFill>
            </a:endParaRPr>
          </a:p>
        </p:txBody>
      </p:sp>
      <p:sp>
        <p:nvSpPr>
          <p:cNvPr id="14" name="object 26"/>
          <p:cNvSpPr txBox="1">
            <a:spLocks noGrp="1"/>
          </p:cNvSpPr>
          <p:nvPr>
            <p:ph type="title"/>
          </p:nvPr>
        </p:nvSpPr>
        <p:spPr>
          <a:xfrm>
            <a:off x="0" y="348987"/>
            <a:ext cx="9144000" cy="630942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5189449"/>
            <a:r>
              <a:rPr lang="en-US" spc="-25" smtClean="0"/>
              <a:t>        Lập trình</a:t>
            </a:r>
            <a:endParaRPr spc="-25" dirty="0"/>
          </a:p>
        </p:txBody>
      </p:sp>
      <p:sp>
        <p:nvSpPr>
          <p:cNvPr id="6" name="TextBox 5"/>
          <p:cNvSpPr txBox="1"/>
          <p:nvPr/>
        </p:nvSpPr>
        <p:spPr>
          <a:xfrm>
            <a:off x="2362200" y="2971800"/>
            <a:ext cx="450216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smtClean="0"/>
              <a:t>Demo bước 2</a:t>
            </a:r>
            <a:endParaRPr lang="en-US" sz="3600"/>
          </a:p>
        </p:txBody>
      </p:sp>
    </p:spTree>
    <p:extLst>
      <p:ext uri="{BB962C8B-B14F-4D97-AF65-F5344CB8AC3E}">
        <p14:creationId xmlns:p14="http://schemas.microsoft.com/office/powerpoint/2010/main" val="7713908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6517457" y="3992683"/>
            <a:ext cx="2383297" cy="2380923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0" name="object 20"/>
          <p:cNvSpPr/>
          <p:nvPr/>
        </p:nvSpPr>
        <p:spPr>
          <a:xfrm>
            <a:off x="6864369" y="3796885"/>
            <a:ext cx="2279621" cy="2819172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1" name="object 21"/>
          <p:cNvSpPr/>
          <p:nvPr/>
        </p:nvSpPr>
        <p:spPr>
          <a:xfrm>
            <a:off x="6920149" y="6176278"/>
            <a:ext cx="227962" cy="411098"/>
          </a:xfrm>
          <a:custGeom>
            <a:avLst/>
            <a:gdLst/>
            <a:ahLst/>
            <a:cxnLst/>
            <a:rect l="l" t="t" r="r" b="b"/>
            <a:pathLst>
              <a:path w="227329" h="409575">
                <a:moveTo>
                  <a:pt x="0" y="409193"/>
                </a:moveTo>
                <a:lnTo>
                  <a:pt x="227075" y="0"/>
                </a:lnTo>
              </a:path>
            </a:pathLst>
          </a:custGeom>
          <a:ln w="2539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3" name="object 23"/>
          <p:cNvSpPr/>
          <p:nvPr/>
        </p:nvSpPr>
        <p:spPr>
          <a:xfrm>
            <a:off x="7173074" y="6626664"/>
            <a:ext cx="1337213" cy="231331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5" name="object 25"/>
          <p:cNvSpPr/>
          <p:nvPr/>
        </p:nvSpPr>
        <p:spPr>
          <a:xfrm>
            <a:off x="3120167" y="1021307"/>
            <a:ext cx="6023833" cy="100192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71" name="Rectangle 70"/>
          <p:cNvSpPr/>
          <p:nvPr/>
        </p:nvSpPr>
        <p:spPr>
          <a:xfrm>
            <a:off x="76200" y="1143000"/>
            <a:ext cx="8991600" cy="574003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Bước 3</a:t>
            </a:r>
            <a:r>
              <a:rPr lang="en-US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Viết code lấy thông tin dữ liệu trên Form và lưu hình ảnh vào thư mục Images</a:t>
            </a:r>
            <a:r>
              <a:rPr lang="en-US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endParaRPr lang="en-US" sz="70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n-US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mtClean="0">
                <a:latin typeface="Times New Roman" pitchFamily="18" charset="0"/>
                <a:cs typeface="Times New Roman" pitchFamily="18" charset="0"/>
              </a:rPr>
              <a:t>        private </a:t>
            </a:r>
            <a:r>
              <a:rPr lang="en-US">
                <a:latin typeface="Times New Roman" pitchFamily="18" charset="0"/>
                <a:cs typeface="Times New Roman" pitchFamily="18" charset="0"/>
              </a:rPr>
              <a:t>void LayDuLieuTuForm()</a:t>
            </a:r>
          </a:p>
          <a:p>
            <a:r>
              <a:rPr lang="en-US">
                <a:latin typeface="Times New Roman" pitchFamily="18" charset="0"/>
                <a:cs typeface="Times New Roman" pitchFamily="18" charset="0"/>
              </a:rPr>
              <a:t>        {</a:t>
            </a:r>
          </a:p>
          <a:p>
            <a:r>
              <a:rPr lang="en-US">
                <a:latin typeface="Times New Roman" pitchFamily="18" charset="0"/>
                <a:cs typeface="Times New Roman" pitchFamily="18" charset="0"/>
              </a:rPr>
              <a:t>            hoten = txtHoTen.Text;</a:t>
            </a:r>
          </a:p>
          <a:p>
            <a:r>
              <a:rPr lang="en-US">
                <a:latin typeface="Times New Roman" pitchFamily="18" charset="0"/>
                <a:cs typeface="Times New Roman" pitchFamily="18" charset="0"/>
              </a:rPr>
              <a:t>            gioitinh = cboGioiTinh.SelectedIndex;</a:t>
            </a:r>
          </a:p>
          <a:p>
            <a:r>
              <a:rPr lang="en-US">
                <a:latin typeface="Times New Roman" pitchFamily="18" charset="0"/>
                <a:cs typeface="Times New Roman" pitchFamily="18" charset="0"/>
              </a:rPr>
              <a:t>            ngaysinh = DateTime.Parse(dtNgaySinh.Text);</a:t>
            </a:r>
          </a:p>
          <a:p>
            <a:r>
              <a:rPr lang="en-US">
                <a:latin typeface="Times New Roman" pitchFamily="18" charset="0"/>
                <a:cs typeface="Times New Roman" pitchFamily="18" charset="0"/>
              </a:rPr>
              <a:t>            diachi = txtDiaChi.Text;</a:t>
            </a:r>
          </a:p>
          <a:p>
            <a:r>
              <a:rPr lang="en-US">
                <a:latin typeface="Times New Roman" pitchFamily="18" charset="0"/>
                <a:cs typeface="Times New Roman" pitchFamily="18" charset="0"/>
              </a:rPr>
              <a:t>            malop = cboLop.SelectedValue.ToString() ;</a:t>
            </a:r>
          </a:p>
          <a:p>
            <a:r>
              <a:rPr lang="en-US">
                <a:latin typeface="Times New Roman" pitchFamily="18" charset="0"/>
                <a:cs typeface="Times New Roman" pitchFamily="18" charset="0"/>
              </a:rPr>
              <a:t>        }  </a:t>
            </a:r>
            <a:endParaRPr lang="en-US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smtClean="0">
                <a:latin typeface="Times New Roman" pitchFamily="18" charset="0"/>
                <a:cs typeface="Times New Roman" pitchFamily="18" charset="0"/>
              </a:rPr>
              <a:t>        private </a:t>
            </a:r>
            <a:r>
              <a:rPr lang="en-US">
                <a:latin typeface="Times New Roman" pitchFamily="18" charset="0"/>
                <a:cs typeface="Times New Roman" pitchFamily="18" charset="0"/>
              </a:rPr>
              <a:t>void LuuHinh()</a:t>
            </a:r>
          </a:p>
          <a:p>
            <a:r>
              <a:rPr lang="en-US">
                <a:latin typeface="Times New Roman" pitchFamily="18" charset="0"/>
                <a:cs typeface="Times New Roman" pitchFamily="18" charset="0"/>
              </a:rPr>
              <a:t>        {</a:t>
            </a:r>
          </a:p>
          <a:p>
            <a:r>
              <a:rPr lang="en-US">
                <a:latin typeface="Times New Roman" pitchFamily="18" charset="0"/>
                <a:cs typeface="Times New Roman" pitchFamily="18" charset="0"/>
              </a:rPr>
              <a:t>            //saveFile.FileName = txtHinhAnh.Text;</a:t>
            </a:r>
          </a:p>
          <a:p>
            <a:r>
              <a:rPr lang="en-US">
                <a:latin typeface="Times New Roman" pitchFamily="18" charset="0"/>
                <a:cs typeface="Times New Roman" pitchFamily="18" charset="0"/>
              </a:rPr>
              <a:t>            string duongDanHinh = Application.StartupPath + @"\Images\";</a:t>
            </a:r>
          </a:p>
          <a:p>
            <a:r>
              <a:rPr lang="en-US">
                <a:latin typeface="Times New Roman" pitchFamily="18" charset="0"/>
                <a:cs typeface="Times New Roman" pitchFamily="18" charset="0"/>
              </a:rPr>
              <a:t>            if (openFile.FileName != "")</a:t>
            </a:r>
          </a:p>
          <a:p>
            <a:r>
              <a:rPr lang="en-US">
                <a:latin typeface="Times New Roman" pitchFamily="18" charset="0"/>
                <a:cs typeface="Times New Roman" pitchFamily="18" charset="0"/>
              </a:rPr>
              <a:t>            {</a:t>
            </a:r>
          </a:p>
          <a:p>
            <a:r>
              <a:rPr lang="en-US">
                <a:latin typeface="Times New Roman" pitchFamily="18" charset="0"/>
                <a:cs typeface="Times New Roman" pitchFamily="18" charset="0"/>
              </a:rPr>
              <a:t>                switch (openFile.FilterIndex)</a:t>
            </a:r>
          </a:p>
          <a:p>
            <a:r>
              <a:rPr lang="en-US">
                <a:latin typeface="Times New Roman" pitchFamily="18" charset="0"/>
                <a:cs typeface="Times New Roman" pitchFamily="18" charset="0"/>
              </a:rPr>
              <a:t>                {</a:t>
            </a:r>
          </a:p>
          <a:p>
            <a:r>
              <a:rPr lang="en-US">
                <a:latin typeface="Times New Roman" pitchFamily="18" charset="0"/>
                <a:cs typeface="Times New Roman" pitchFamily="18" charset="0"/>
              </a:rPr>
              <a:t>                    case 1: // nếu là jpg</a:t>
            </a:r>
          </a:p>
          <a:p>
            <a:r>
              <a:rPr lang="en-US">
                <a:latin typeface="Times New Roman" pitchFamily="18" charset="0"/>
                <a:cs typeface="Times New Roman" pitchFamily="18" charset="0"/>
              </a:rPr>
              <a:t>                        picHinhAnh.Image.Save(System.IO.Directory.GetCurrentDirectory() </a:t>
            </a:r>
            <a:r>
              <a:rPr lang="en-US" smtClean="0">
                <a:latin typeface="Times New Roman" pitchFamily="18" charset="0"/>
                <a:cs typeface="Times New Roman" pitchFamily="18" charset="0"/>
              </a:rPr>
              <a:t>			+@"\</a:t>
            </a:r>
            <a:r>
              <a:rPr lang="en-US">
                <a:latin typeface="Times New Roman" pitchFamily="18" charset="0"/>
                <a:cs typeface="Times New Roman" pitchFamily="18" charset="0"/>
              </a:rPr>
              <a:t>Images\" + txtHinhAnh.Text, </a:t>
            </a:r>
            <a:r>
              <a:rPr lang="en-US" smtClean="0">
                <a:latin typeface="Times New Roman" pitchFamily="18" charset="0"/>
                <a:cs typeface="Times New Roman" pitchFamily="18" charset="0"/>
              </a:rPr>
              <a:t>                           </a:t>
            </a: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6793319" y="6477000"/>
            <a:ext cx="2350681" cy="365125"/>
          </a:xfrm>
        </p:spPr>
        <p:txBody>
          <a:bodyPr/>
          <a:lstStyle/>
          <a:p>
            <a:r>
              <a:rPr lang="vi-VN" smtClean="0">
                <a:solidFill>
                  <a:prstClr val="black"/>
                </a:solidFill>
              </a:rPr>
              <a:t>Giảng viên: Trần Việt Khánh</a:t>
            </a:r>
            <a:endParaRPr lang="vi-VN">
              <a:solidFill>
                <a:prstClr val="black"/>
              </a:solidFill>
            </a:endParaRPr>
          </a:p>
        </p:txBody>
      </p:sp>
      <p:sp>
        <p:nvSpPr>
          <p:cNvPr id="11" name="object 26"/>
          <p:cNvSpPr txBox="1">
            <a:spLocks noGrp="1"/>
          </p:cNvSpPr>
          <p:nvPr>
            <p:ph type="title"/>
          </p:nvPr>
        </p:nvSpPr>
        <p:spPr>
          <a:xfrm>
            <a:off x="0" y="348987"/>
            <a:ext cx="9144000" cy="630942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5189449"/>
            <a:r>
              <a:rPr lang="en-US" spc="-25" smtClean="0"/>
              <a:t>        Lập trình</a:t>
            </a:r>
            <a:endParaRPr spc="-25" dirty="0"/>
          </a:p>
        </p:txBody>
      </p:sp>
    </p:spTree>
    <p:extLst>
      <p:ext uri="{BB962C8B-B14F-4D97-AF65-F5344CB8AC3E}">
        <p14:creationId xmlns:p14="http://schemas.microsoft.com/office/powerpoint/2010/main" val="32461257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7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7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7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7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7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7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7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7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7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7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7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7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7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7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7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7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7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7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71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71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71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1000"/>
                                        <p:tgtEl>
                                          <p:spTgt spid="71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71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71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1000"/>
                                        <p:tgtEl>
                                          <p:spTgt spid="71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71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71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1000"/>
                                        <p:tgtEl>
                                          <p:spTgt spid="71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71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71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1000"/>
                                        <p:tgtEl>
                                          <p:spTgt spid="71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71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71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1000"/>
                                        <p:tgtEl>
                                          <p:spTgt spid="71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71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71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1000"/>
                                        <p:tgtEl>
                                          <p:spTgt spid="71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5" dur="1000" fill="hold"/>
                                        <p:tgtEl>
                                          <p:spTgt spid="71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1000" fill="hold"/>
                                        <p:tgtEl>
                                          <p:spTgt spid="71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1000"/>
                                        <p:tgtEl>
                                          <p:spTgt spid="71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0" dur="1000" fill="hold"/>
                                        <p:tgtEl>
                                          <p:spTgt spid="71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1000" fill="hold"/>
                                        <p:tgtEl>
                                          <p:spTgt spid="71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6517457" y="3992683"/>
            <a:ext cx="2383297" cy="2380923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0" name="object 20"/>
          <p:cNvSpPr/>
          <p:nvPr/>
        </p:nvSpPr>
        <p:spPr>
          <a:xfrm>
            <a:off x="6864369" y="3796885"/>
            <a:ext cx="2279621" cy="2819172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1" name="object 21"/>
          <p:cNvSpPr/>
          <p:nvPr/>
        </p:nvSpPr>
        <p:spPr>
          <a:xfrm>
            <a:off x="6920149" y="6176278"/>
            <a:ext cx="227962" cy="411098"/>
          </a:xfrm>
          <a:custGeom>
            <a:avLst/>
            <a:gdLst/>
            <a:ahLst/>
            <a:cxnLst/>
            <a:rect l="l" t="t" r="r" b="b"/>
            <a:pathLst>
              <a:path w="227329" h="409575">
                <a:moveTo>
                  <a:pt x="0" y="409193"/>
                </a:moveTo>
                <a:lnTo>
                  <a:pt x="227075" y="0"/>
                </a:lnTo>
              </a:path>
            </a:pathLst>
          </a:custGeom>
          <a:ln w="2539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3" name="object 23"/>
          <p:cNvSpPr/>
          <p:nvPr/>
        </p:nvSpPr>
        <p:spPr>
          <a:xfrm>
            <a:off x="7173074" y="6626664"/>
            <a:ext cx="1337213" cy="231331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5" name="object 25"/>
          <p:cNvSpPr/>
          <p:nvPr/>
        </p:nvSpPr>
        <p:spPr>
          <a:xfrm>
            <a:off x="3120167" y="1021307"/>
            <a:ext cx="6023833" cy="100192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71" name="Rectangle 70"/>
          <p:cNvSpPr/>
          <p:nvPr/>
        </p:nvSpPr>
        <p:spPr>
          <a:xfrm>
            <a:off x="76200" y="1143000"/>
            <a:ext cx="8991600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mtClean="0">
                <a:latin typeface="Times New Roman" pitchFamily="18" charset="0"/>
                <a:cs typeface="Times New Roman" pitchFamily="18" charset="0"/>
              </a:rPr>
              <a:t>                         </a:t>
            </a:r>
          </a:p>
          <a:p>
            <a:r>
              <a:rPr lang="en-US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mtClean="0">
                <a:latin typeface="Times New Roman" pitchFamily="18" charset="0"/>
                <a:cs typeface="Times New Roman" pitchFamily="18" charset="0"/>
              </a:rPr>
              <a:t>	System.Drawing.Imaging.ImageFormat.Jpeg);</a:t>
            </a:r>
          </a:p>
          <a:p>
            <a:r>
              <a:rPr lang="en-US" smtClean="0">
                <a:latin typeface="Times New Roman" pitchFamily="18" charset="0"/>
                <a:cs typeface="Times New Roman" pitchFamily="18" charset="0"/>
              </a:rPr>
              <a:t>                        </a:t>
            </a:r>
            <a:r>
              <a:rPr lang="en-US">
                <a:latin typeface="Times New Roman" pitchFamily="18" charset="0"/>
                <a:cs typeface="Times New Roman" pitchFamily="18" charset="0"/>
              </a:rPr>
              <a:t>break;</a:t>
            </a:r>
          </a:p>
          <a:p>
            <a:r>
              <a:rPr lang="en-US">
                <a:latin typeface="Times New Roman" pitchFamily="18" charset="0"/>
                <a:cs typeface="Times New Roman" pitchFamily="18" charset="0"/>
              </a:rPr>
              <a:t>                    case 2:</a:t>
            </a:r>
          </a:p>
          <a:p>
            <a:r>
              <a:rPr lang="en-US">
                <a:latin typeface="Times New Roman" pitchFamily="18" charset="0"/>
                <a:cs typeface="Times New Roman" pitchFamily="18" charset="0"/>
              </a:rPr>
              <a:t>                        picHinhAnh.Image.Save(System.IO.Directory.GetCurrentDirectory() +@"\Images\" + txtHinhAnh.Text, System.Drawing.Imaging.ImageFormat.Bmp);</a:t>
            </a:r>
          </a:p>
          <a:p>
            <a:r>
              <a:rPr lang="en-US">
                <a:latin typeface="Times New Roman" pitchFamily="18" charset="0"/>
                <a:cs typeface="Times New Roman" pitchFamily="18" charset="0"/>
              </a:rPr>
              <a:t>                        break;</a:t>
            </a:r>
          </a:p>
          <a:p>
            <a:r>
              <a:rPr lang="en-US">
                <a:latin typeface="Times New Roman" pitchFamily="18" charset="0"/>
                <a:cs typeface="Times New Roman" pitchFamily="18" charset="0"/>
              </a:rPr>
              <a:t>                    case 3:</a:t>
            </a:r>
          </a:p>
          <a:p>
            <a:r>
              <a:rPr lang="en-US">
                <a:latin typeface="Times New Roman" pitchFamily="18" charset="0"/>
                <a:cs typeface="Times New Roman" pitchFamily="18" charset="0"/>
              </a:rPr>
              <a:t>                        picHinhAnh.Image.Save(System.IO.Directory.GetCurrentDirectory() + @"\Images\" + txtHinhAnh.Text, System.Drawing.Imaging.ImageFormat.Gif);</a:t>
            </a:r>
          </a:p>
          <a:p>
            <a:r>
              <a:rPr lang="en-US">
                <a:latin typeface="Times New Roman" pitchFamily="18" charset="0"/>
                <a:cs typeface="Times New Roman" pitchFamily="18" charset="0"/>
              </a:rPr>
              <a:t>                        break;</a:t>
            </a:r>
          </a:p>
          <a:p>
            <a:r>
              <a:rPr lang="en-US">
                <a:latin typeface="Times New Roman" pitchFamily="18" charset="0"/>
                <a:cs typeface="Times New Roman" pitchFamily="18" charset="0"/>
              </a:rPr>
              <a:t>                    case 4:</a:t>
            </a:r>
          </a:p>
          <a:p>
            <a:r>
              <a:rPr lang="en-US">
                <a:latin typeface="Times New Roman" pitchFamily="18" charset="0"/>
                <a:cs typeface="Times New Roman" pitchFamily="18" charset="0"/>
              </a:rPr>
              <a:t>                        picHinhAnh.Image.Save(System.IO.Directory.GetCurrentDirectory() + @"\Images\" + txtHinhAnh.Text, System.Drawing.Imaging.ImageFormat.Png);</a:t>
            </a:r>
          </a:p>
          <a:p>
            <a:r>
              <a:rPr lang="en-US">
                <a:latin typeface="Times New Roman" pitchFamily="18" charset="0"/>
                <a:cs typeface="Times New Roman" pitchFamily="18" charset="0"/>
              </a:rPr>
              <a:t>                        break;</a:t>
            </a:r>
          </a:p>
          <a:p>
            <a:r>
              <a:rPr lang="en-US">
                <a:latin typeface="Times New Roman" pitchFamily="18" charset="0"/>
                <a:cs typeface="Times New Roman" pitchFamily="18" charset="0"/>
              </a:rPr>
              <a:t>                }                </a:t>
            </a:r>
          </a:p>
          <a:p>
            <a:r>
              <a:rPr lang="en-US">
                <a:latin typeface="Times New Roman" pitchFamily="18" charset="0"/>
                <a:cs typeface="Times New Roman" pitchFamily="18" charset="0"/>
              </a:rPr>
              <a:t>            }           </a:t>
            </a:r>
          </a:p>
          <a:p>
            <a:r>
              <a:rPr lang="en-US">
                <a:latin typeface="Times New Roman" pitchFamily="18" charset="0"/>
                <a:cs typeface="Times New Roman" pitchFamily="18" charset="0"/>
              </a:rPr>
              <a:t>        </a:t>
            </a:r>
            <a:r>
              <a:rPr lang="en-US" smtClean="0">
                <a:latin typeface="Times New Roman" pitchFamily="18" charset="0"/>
                <a:cs typeface="Times New Roman" pitchFamily="18" charset="0"/>
              </a:rPr>
              <a:t>}</a:t>
            </a:r>
            <a:endParaRPr lang="en-US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6793319" y="6477000"/>
            <a:ext cx="2350681" cy="365125"/>
          </a:xfrm>
        </p:spPr>
        <p:txBody>
          <a:bodyPr/>
          <a:lstStyle/>
          <a:p>
            <a:r>
              <a:rPr lang="vi-VN" smtClean="0">
                <a:solidFill>
                  <a:prstClr val="black"/>
                </a:solidFill>
              </a:rPr>
              <a:t>Giảng viên: Trần Việt Khánh</a:t>
            </a:r>
            <a:endParaRPr lang="vi-VN">
              <a:solidFill>
                <a:prstClr val="black"/>
              </a:solidFill>
            </a:endParaRPr>
          </a:p>
        </p:txBody>
      </p:sp>
      <p:sp>
        <p:nvSpPr>
          <p:cNvPr id="22" name="Title 3"/>
          <p:cNvSpPr>
            <a:spLocks noGrp="1"/>
          </p:cNvSpPr>
          <p:nvPr>
            <p:ph type="title"/>
          </p:nvPr>
        </p:nvSpPr>
        <p:spPr>
          <a:xfrm>
            <a:off x="76200" y="76200"/>
            <a:ext cx="9067800" cy="1143000"/>
          </a:xfrm>
        </p:spPr>
        <p:txBody>
          <a:bodyPr>
            <a:noAutofit/>
          </a:bodyPr>
          <a:lstStyle/>
          <a:p>
            <a:pPr algn="just"/>
            <a:r>
              <a:rPr lang="en-US" sz="2800" smtClean="0">
                <a:latin typeface="Times New Roman" pitchFamily="18" charset="0"/>
                <a:cs typeface="Times New Roman" pitchFamily="18" charset="0"/>
              </a:rPr>
              <a:t>Hướng dẫn các bước lập trình cập nhật những thay đổi của dữ liệu vào trong cơ sở dữ liệu.</a:t>
            </a:r>
            <a:endParaRPr lang="en-US" sz="280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661082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7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7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7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7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7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7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7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7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7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7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7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7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7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7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7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7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7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7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71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71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71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71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71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71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71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71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71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6517457" y="3992683"/>
            <a:ext cx="2383297" cy="2380923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0" name="object 20"/>
          <p:cNvSpPr/>
          <p:nvPr/>
        </p:nvSpPr>
        <p:spPr>
          <a:xfrm>
            <a:off x="6864369" y="3796885"/>
            <a:ext cx="2279621" cy="2819172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1" name="object 21"/>
          <p:cNvSpPr/>
          <p:nvPr/>
        </p:nvSpPr>
        <p:spPr>
          <a:xfrm>
            <a:off x="6920149" y="6176278"/>
            <a:ext cx="227962" cy="411098"/>
          </a:xfrm>
          <a:custGeom>
            <a:avLst/>
            <a:gdLst/>
            <a:ahLst/>
            <a:cxnLst/>
            <a:rect l="l" t="t" r="r" b="b"/>
            <a:pathLst>
              <a:path w="227329" h="409575">
                <a:moveTo>
                  <a:pt x="0" y="409193"/>
                </a:moveTo>
                <a:lnTo>
                  <a:pt x="227075" y="0"/>
                </a:lnTo>
              </a:path>
            </a:pathLst>
          </a:custGeom>
          <a:ln w="2539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3" name="object 23"/>
          <p:cNvSpPr/>
          <p:nvPr/>
        </p:nvSpPr>
        <p:spPr>
          <a:xfrm>
            <a:off x="7173074" y="6626664"/>
            <a:ext cx="1337213" cy="231331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5" name="object 25"/>
          <p:cNvSpPr/>
          <p:nvPr/>
        </p:nvSpPr>
        <p:spPr>
          <a:xfrm>
            <a:off x="3120167" y="1021307"/>
            <a:ext cx="6023833" cy="100192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71" name="Rectangle 70"/>
          <p:cNvSpPr/>
          <p:nvPr/>
        </p:nvSpPr>
        <p:spPr>
          <a:xfrm>
            <a:off x="76200" y="1024890"/>
            <a:ext cx="8991600" cy="59093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mtClean="0">
                <a:latin typeface="Times New Roman" pitchFamily="18" charset="0"/>
                <a:cs typeface="Times New Roman" pitchFamily="18" charset="0"/>
              </a:rPr>
              <a:t>        private </a:t>
            </a:r>
            <a:r>
              <a:rPr lang="en-US">
                <a:latin typeface="Times New Roman" pitchFamily="18" charset="0"/>
                <a:cs typeface="Times New Roman" pitchFamily="18" charset="0"/>
              </a:rPr>
              <a:t>void btnBrowse_Click(object sender, EventArgs e)</a:t>
            </a:r>
          </a:p>
          <a:p>
            <a:r>
              <a:rPr lang="en-US">
                <a:latin typeface="Times New Roman" pitchFamily="18" charset="0"/>
                <a:cs typeface="Times New Roman" pitchFamily="18" charset="0"/>
              </a:rPr>
              <a:t>        {</a:t>
            </a:r>
          </a:p>
          <a:p>
            <a:r>
              <a:rPr lang="en-US">
                <a:latin typeface="Times New Roman" pitchFamily="18" charset="0"/>
                <a:cs typeface="Times New Roman" pitchFamily="18" charset="0"/>
              </a:rPr>
              <a:t>            openFile.InitialDirectory = @"C:";</a:t>
            </a:r>
          </a:p>
          <a:p>
            <a:r>
              <a:rPr lang="en-US">
                <a:latin typeface="Times New Roman" pitchFamily="18" charset="0"/>
                <a:cs typeface="Times New Roman" pitchFamily="18" charset="0"/>
              </a:rPr>
              <a:t>            openFile.FileName = "";</a:t>
            </a:r>
          </a:p>
          <a:p>
            <a:r>
              <a:rPr lang="en-US">
                <a:latin typeface="Times New Roman" pitchFamily="18" charset="0"/>
                <a:cs typeface="Times New Roman" pitchFamily="18" charset="0"/>
              </a:rPr>
              <a:t>            openFile.Filter = "All files(*.*)|*.*";</a:t>
            </a:r>
          </a:p>
          <a:p>
            <a:r>
              <a:rPr lang="en-US">
                <a:latin typeface="Times New Roman" pitchFamily="18" charset="0"/>
                <a:cs typeface="Times New Roman" pitchFamily="18" charset="0"/>
              </a:rPr>
              <a:t>            //openFile.FilterIndex = 1;</a:t>
            </a:r>
          </a:p>
          <a:p>
            <a:r>
              <a:rPr lang="en-US">
                <a:latin typeface="Times New Roman" pitchFamily="18" charset="0"/>
                <a:cs typeface="Times New Roman" pitchFamily="18" charset="0"/>
              </a:rPr>
              <a:t>            openFile.RestoreDirectory = true;</a:t>
            </a:r>
          </a:p>
          <a:p>
            <a:r>
              <a:rPr lang="en-US">
                <a:latin typeface="Times New Roman" pitchFamily="18" charset="0"/>
                <a:cs typeface="Times New Roman" pitchFamily="18" charset="0"/>
              </a:rPr>
              <a:t>            openFile.ShowDialog();</a:t>
            </a:r>
          </a:p>
          <a:p>
            <a:r>
              <a:rPr lang="en-US">
                <a:latin typeface="Times New Roman" pitchFamily="18" charset="0"/>
                <a:cs typeface="Times New Roman" pitchFamily="18" charset="0"/>
              </a:rPr>
              <a:t>            if (openFile.FileName != "")</a:t>
            </a:r>
          </a:p>
          <a:p>
            <a:r>
              <a:rPr lang="en-US">
                <a:latin typeface="Times New Roman" pitchFamily="18" charset="0"/>
                <a:cs typeface="Times New Roman" pitchFamily="18" charset="0"/>
              </a:rPr>
              <a:t>            </a:t>
            </a:r>
            <a:r>
              <a:rPr lang="en-US" smtClean="0">
                <a:latin typeface="Times New Roman" pitchFamily="18" charset="0"/>
                <a:cs typeface="Times New Roman" pitchFamily="18" charset="0"/>
              </a:rPr>
              <a:t>{  </a:t>
            </a:r>
            <a:r>
              <a:rPr lang="en-US">
                <a:latin typeface="Times New Roman" pitchFamily="18" charset="0"/>
                <a:cs typeface="Times New Roman" pitchFamily="18" charset="0"/>
              </a:rPr>
              <a:t>txtHinhAnh.Text = </a:t>
            </a:r>
            <a:r>
              <a:rPr lang="en-US" smtClean="0">
                <a:latin typeface="Times New Roman" pitchFamily="18" charset="0"/>
                <a:cs typeface="Times New Roman" pitchFamily="18" charset="0"/>
              </a:rPr>
              <a:t>	openFile.SafeFileName.Substring(openFile.SafeFileName.LastIndexOf</a:t>
            </a:r>
            <a:r>
              <a:rPr lang="en-US">
                <a:latin typeface="Times New Roman" pitchFamily="18" charset="0"/>
                <a:cs typeface="Times New Roman" pitchFamily="18" charset="0"/>
              </a:rPr>
              <a:t>(@"\") + 1);</a:t>
            </a:r>
          </a:p>
          <a:p>
            <a:r>
              <a:rPr lang="en-US">
                <a:latin typeface="Times New Roman" pitchFamily="18" charset="0"/>
                <a:cs typeface="Times New Roman" pitchFamily="18" charset="0"/>
              </a:rPr>
              <a:t>                picHinhAnh.Image = Image.FromFile(openFile.FileName);</a:t>
            </a:r>
          </a:p>
          <a:p>
            <a:r>
              <a:rPr lang="en-US">
                <a:latin typeface="Times New Roman" pitchFamily="18" charset="0"/>
                <a:cs typeface="Times New Roman" pitchFamily="18" charset="0"/>
              </a:rPr>
              <a:t>               </a:t>
            </a:r>
          </a:p>
          <a:p>
            <a:r>
              <a:rPr lang="en-US">
                <a:latin typeface="Times New Roman" pitchFamily="18" charset="0"/>
                <a:cs typeface="Times New Roman" pitchFamily="18" charset="0"/>
              </a:rPr>
              <a:t>                //Read jpg into file stream, and from there into Byte array.</a:t>
            </a:r>
          </a:p>
          <a:p>
            <a:r>
              <a:rPr lang="en-US">
                <a:latin typeface="Times New Roman" pitchFamily="18" charset="0"/>
                <a:cs typeface="Times New Roman" pitchFamily="18" charset="0"/>
              </a:rPr>
              <a:t>                FileStream fsFile = new FileStream(openFile.FileName, FileMode.Open, </a:t>
            </a:r>
            <a:r>
              <a:rPr lang="en-US" smtClean="0">
                <a:latin typeface="Times New Roman" pitchFamily="18" charset="0"/>
                <a:cs typeface="Times New Roman" pitchFamily="18" charset="0"/>
              </a:rPr>
              <a:t>	FileAccess.Read</a:t>
            </a:r>
            <a:r>
              <a:rPr lang="en-US">
                <a:latin typeface="Times New Roman" pitchFamily="18" charset="0"/>
                <a:cs typeface="Times New Roman" pitchFamily="18" charset="0"/>
              </a:rPr>
              <a:t>);</a:t>
            </a:r>
          </a:p>
          <a:p>
            <a:r>
              <a:rPr lang="en-US">
                <a:latin typeface="Times New Roman" pitchFamily="18" charset="0"/>
                <a:cs typeface="Times New Roman" pitchFamily="18" charset="0"/>
              </a:rPr>
              <a:t>                image = new Byte[fsFile.Length];</a:t>
            </a:r>
          </a:p>
          <a:p>
            <a:r>
              <a:rPr lang="en-US">
                <a:latin typeface="Times New Roman" pitchFamily="18" charset="0"/>
                <a:cs typeface="Times New Roman" pitchFamily="18" charset="0"/>
              </a:rPr>
              <a:t>                fsFile.Read(image, 0, image.Length);</a:t>
            </a:r>
          </a:p>
          <a:p>
            <a:r>
              <a:rPr lang="en-US">
                <a:latin typeface="Times New Roman" pitchFamily="18" charset="0"/>
                <a:cs typeface="Times New Roman" pitchFamily="18" charset="0"/>
              </a:rPr>
              <a:t>                fsFile.Close();</a:t>
            </a:r>
          </a:p>
          <a:p>
            <a:r>
              <a:rPr lang="en-US">
                <a:latin typeface="Times New Roman" pitchFamily="18" charset="0"/>
                <a:cs typeface="Times New Roman" pitchFamily="18" charset="0"/>
              </a:rPr>
              <a:t>            }</a:t>
            </a:r>
          </a:p>
          <a:p>
            <a:r>
              <a:rPr lang="en-US">
                <a:latin typeface="Times New Roman" pitchFamily="18" charset="0"/>
                <a:cs typeface="Times New Roman" pitchFamily="18" charset="0"/>
              </a:rPr>
              <a:t>        }</a:t>
            </a:r>
            <a:endParaRPr lang="en-US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6793319" y="6477000"/>
            <a:ext cx="2350681" cy="365125"/>
          </a:xfrm>
        </p:spPr>
        <p:txBody>
          <a:bodyPr/>
          <a:lstStyle/>
          <a:p>
            <a:r>
              <a:rPr lang="vi-VN" smtClean="0">
                <a:solidFill>
                  <a:prstClr val="black"/>
                </a:solidFill>
              </a:rPr>
              <a:t>Giảng viên: Trần Việt Khánh</a:t>
            </a:r>
            <a:endParaRPr lang="vi-VN">
              <a:solidFill>
                <a:prstClr val="black"/>
              </a:solidFill>
            </a:endParaRPr>
          </a:p>
        </p:txBody>
      </p:sp>
      <p:sp>
        <p:nvSpPr>
          <p:cNvPr id="22" name="Title 3"/>
          <p:cNvSpPr>
            <a:spLocks noGrp="1"/>
          </p:cNvSpPr>
          <p:nvPr>
            <p:ph type="title"/>
          </p:nvPr>
        </p:nvSpPr>
        <p:spPr>
          <a:xfrm>
            <a:off x="76200" y="76200"/>
            <a:ext cx="9067800" cy="1143000"/>
          </a:xfrm>
        </p:spPr>
        <p:txBody>
          <a:bodyPr>
            <a:noAutofit/>
          </a:bodyPr>
          <a:lstStyle/>
          <a:p>
            <a:pPr algn="just"/>
            <a:r>
              <a:rPr lang="en-US" sz="2800" smtClean="0">
                <a:latin typeface="Times New Roman" pitchFamily="18" charset="0"/>
                <a:cs typeface="Times New Roman" pitchFamily="18" charset="0"/>
              </a:rPr>
              <a:t>Hướng dẫn các bước lập trình cập nhật những thay đổi của dữ liệu vào trong cơ sở dữ liệu.</a:t>
            </a:r>
            <a:endParaRPr lang="en-US" sz="280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804798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7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7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7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7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7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7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7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7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7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7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7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7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7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7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7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7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7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7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71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71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71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71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71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71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71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71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71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1000"/>
                                        <p:tgtEl>
                                          <p:spTgt spid="71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71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71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1000"/>
                                        <p:tgtEl>
                                          <p:spTgt spid="71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71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71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1000"/>
                                        <p:tgtEl>
                                          <p:spTgt spid="71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71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71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1000"/>
                                        <p:tgtEl>
                                          <p:spTgt spid="71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71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71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6517457" y="3992683"/>
            <a:ext cx="2383297" cy="2380923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0" name="object 20"/>
          <p:cNvSpPr/>
          <p:nvPr/>
        </p:nvSpPr>
        <p:spPr>
          <a:xfrm>
            <a:off x="6864369" y="3796885"/>
            <a:ext cx="2279621" cy="2819172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1" name="object 21"/>
          <p:cNvSpPr/>
          <p:nvPr/>
        </p:nvSpPr>
        <p:spPr>
          <a:xfrm>
            <a:off x="6920149" y="6176278"/>
            <a:ext cx="227962" cy="411098"/>
          </a:xfrm>
          <a:custGeom>
            <a:avLst/>
            <a:gdLst/>
            <a:ahLst/>
            <a:cxnLst/>
            <a:rect l="l" t="t" r="r" b="b"/>
            <a:pathLst>
              <a:path w="227329" h="409575">
                <a:moveTo>
                  <a:pt x="0" y="409193"/>
                </a:moveTo>
                <a:lnTo>
                  <a:pt x="227075" y="0"/>
                </a:lnTo>
              </a:path>
            </a:pathLst>
          </a:custGeom>
          <a:ln w="2539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3" name="object 23"/>
          <p:cNvSpPr/>
          <p:nvPr/>
        </p:nvSpPr>
        <p:spPr>
          <a:xfrm>
            <a:off x="7173074" y="6626664"/>
            <a:ext cx="1337213" cy="231331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5" name="object 25"/>
          <p:cNvSpPr/>
          <p:nvPr/>
        </p:nvSpPr>
        <p:spPr>
          <a:xfrm>
            <a:off x="3120167" y="1021307"/>
            <a:ext cx="6023833" cy="100192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6793319" y="6477000"/>
            <a:ext cx="2350681" cy="365125"/>
          </a:xfrm>
        </p:spPr>
        <p:txBody>
          <a:bodyPr/>
          <a:lstStyle/>
          <a:p>
            <a:r>
              <a:rPr lang="vi-VN" smtClean="0">
                <a:solidFill>
                  <a:prstClr val="black"/>
                </a:solidFill>
              </a:rPr>
              <a:t>Giảng viên: Trần Việt Khánh</a:t>
            </a:r>
            <a:endParaRPr lang="vi-VN">
              <a:solidFill>
                <a:prstClr val="black"/>
              </a:solidFill>
            </a:endParaRPr>
          </a:p>
        </p:txBody>
      </p:sp>
      <p:sp>
        <p:nvSpPr>
          <p:cNvPr id="14" name="object 26"/>
          <p:cNvSpPr txBox="1">
            <a:spLocks noGrp="1"/>
          </p:cNvSpPr>
          <p:nvPr>
            <p:ph type="title"/>
          </p:nvPr>
        </p:nvSpPr>
        <p:spPr>
          <a:xfrm>
            <a:off x="0" y="348987"/>
            <a:ext cx="9144000" cy="630942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5189449"/>
            <a:r>
              <a:rPr lang="en-US" spc="-25" smtClean="0"/>
              <a:t>        Lập trình</a:t>
            </a:r>
            <a:endParaRPr spc="-25" dirty="0"/>
          </a:p>
        </p:txBody>
      </p:sp>
      <p:sp>
        <p:nvSpPr>
          <p:cNvPr id="6" name="TextBox 5"/>
          <p:cNvSpPr txBox="1"/>
          <p:nvPr/>
        </p:nvSpPr>
        <p:spPr>
          <a:xfrm>
            <a:off x="2362200" y="2971800"/>
            <a:ext cx="450216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smtClean="0"/>
              <a:t>Demo bước 3</a:t>
            </a:r>
            <a:endParaRPr lang="en-US" sz="3600"/>
          </a:p>
        </p:txBody>
      </p:sp>
    </p:spTree>
    <p:extLst>
      <p:ext uri="{BB962C8B-B14F-4D97-AF65-F5344CB8AC3E}">
        <p14:creationId xmlns:p14="http://schemas.microsoft.com/office/powerpoint/2010/main" val="7713908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6517457" y="3992683"/>
            <a:ext cx="2383297" cy="2380923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0" name="object 20"/>
          <p:cNvSpPr/>
          <p:nvPr/>
        </p:nvSpPr>
        <p:spPr>
          <a:xfrm>
            <a:off x="6864369" y="3796885"/>
            <a:ext cx="2279621" cy="2819172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1" name="object 21"/>
          <p:cNvSpPr/>
          <p:nvPr/>
        </p:nvSpPr>
        <p:spPr>
          <a:xfrm>
            <a:off x="6920149" y="6176278"/>
            <a:ext cx="227962" cy="411098"/>
          </a:xfrm>
          <a:custGeom>
            <a:avLst/>
            <a:gdLst/>
            <a:ahLst/>
            <a:cxnLst/>
            <a:rect l="l" t="t" r="r" b="b"/>
            <a:pathLst>
              <a:path w="227329" h="409575">
                <a:moveTo>
                  <a:pt x="0" y="409193"/>
                </a:moveTo>
                <a:lnTo>
                  <a:pt x="227075" y="0"/>
                </a:lnTo>
              </a:path>
            </a:pathLst>
          </a:custGeom>
          <a:ln w="2539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3" name="object 23"/>
          <p:cNvSpPr/>
          <p:nvPr/>
        </p:nvSpPr>
        <p:spPr>
          <a:xfrm>
            <a:off x="7173074" y="6626664"/>
            <a:ext cx="1337213" cy="231331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5" name="object 25"/>
          <p:cNvSpPr/>
          <p:nvPr/>
        </p:nvSpPr>
        <p:spPr>
          <a:xfrm>
            <a:off x="3120167" y="1021307"/>
            <a:ext cx="6023833" cy="100192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71" name="Rectangle 70"/>
          <p:cNvSpPr/>
          <p:nvPr/>
        </p:nvSpPr>
        <p:spPr>
          <a:xfrm>
            <a:off x="76200" y="1143000"/>
            <a:ext cx="8991600" cy="54630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Bước </a:t>
            </a:r>
            <a:r>
              <a:rPr lang="en-US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4</a:t>
            </a:r>
            <a:r>
              <a:rPr lang="en-US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Viết code cho nút Nhập để cập nhật thông tin dữ liệu vào trong cơ sở dữ liệu.</a:t>
            </a:r>
            <a:endParaRPr lang="en-US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en-US" sz="70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n-US">
                <a:latin typeface="Times New Roman" pitchFamily="18" charset="0"/>
                <a:cs typeface="Times New Roman" pitchFamily="18" charset="0"/>
              </a:rPr>
              <a:t>private void btnNhap_Click(object sender, EventArgs e)</a:t>
            </a:r>
          </a:p>
          <a:p>
            <a:r>
              <a:rPr lang="en-US">
                <a:latin typeface="Times New Roman" pitchFamily="18" charset="0"/>
                <a:cs typeface="Times New Roman" pitchFamily="18" charset="0"/>
              </a:rPr>
              <a:t>        {</a:t>
            </a:r>
          </a:p>
          <a:p>
            <a:r>
              <a:rPr lang="en-US">
                <a:latin typeface="Times New Roman" pitchFamily="18" charset="0"/>
                <a:cs typeface="Times New Roman" pitchFamily="18" charset="0"/>
              </a:rPr>
              <a:t>            LayDuLieuTuForm();</a:t>
            </a:r>
          </a:p>
          <a:p>
            <a:r>
              <a:rPr lang="en-US">
                <a:latin typeface="Times New Roman" pitchFamily="18" charset="0"/>
                <a:cs typeface="Times New Roman" pitchFamily="18" charset="0"/>
              </a:rPr>
              <a:t>            LuuHinh();</a:t>
            </a:r>
          </a:p>
          <a:p>
            <a:r>
              <a:rPr lang="en-US">
                <a:latin typeface="Times New Roman" pitchFamily="18" charset="0"/>
                <a:cs typeface="Times New Roman" pitchFamily="18" charset="0"/>
              </a:rPr>
              <a:t>            Connect();</a:t>
            </a:r>
          </a:p>
          <a:p>
            <a:r>
              <a:rPr lang="en-US">
                <a:latin typeface="Times New Roman" pitchFamily="18" charset="0"/>
                <a:cs typeface="Times New Roman" pitchFamily="18" charset="0"/>
              </a:rPr>
              <a:t>            cmd = new SqlCommand("sp_ThemSinhVien", cn);</a:t>
            </a:r>
          </a:p>
          <a:p>
            <a:r>
              <a:rPr lang="en-US">
                <a:latin typeface="Times New Roman" pitchFamily="18" charset="0"/>
                <a:cs typeface="Times New Roman" pitchFamily="18" charset="0"/>
              </a:rPr>
              <a:t>            cmd.CommandType = CommandType.StoredProcedure;</a:t>
            </a:r>
          </a:p>
          <a:p>
            <a:r>
              <a:rPr lang="en-US">
                <a:latin typeface="Times New Roman" pitchFamily="18" charset="0"/>
                <a:cs typeface="Times New Roman" pitchFamily="18" charset="0"/>
              </a:rPr>
              <a:t>            cmd.Parameters.Add("@hoten",SqlDbType.NVarChar).Value = hoten;</a:t>
            </a:r>
          </a:p>
          <a:p>
            <a:r>
              <a:rPr lang="en-US">
                <a:latin typeface="Times New Roman" pitchFamily="18" charset="0"/>
                <a:cs typeface="Times New Roman" pitchFamily="18" charset="0"/>
              </a:rPr>
              <a:t>            cmd.Parameters.Add("@gioitinh",SqlDbType.Bit).Value = gioitinh;</a:t>
            </a:r>
          </a:p>
          <a:p>
            <a:r>
              <a:rPr lang="en-US">
                <a:latin typeface="Times New Roman" pitchFamily="18" charset="0"/>
                <a:cs typeface="Times New Roman" pitchFamily="18" charset="0"/>
              </a:rPr>
              <a:t>            cmd.Parameters.Add("@ngaysinh",SqlDbType.DateTime).Value = ngaysinh;</a:t>
            </a:r>
          </a:p>
          <a:p>
            <a:r>
              <a:rPr lang="en-US">
                <a:latin typeface="Times New Roman" pitchFamily="18" charset="0"/>
                <a:cs typeface="Times New Roman" pitchFamily="18" charset="0"/>
              </a:rPr>
              <a:t>            cmd.Parameters.Add("@diachi",SqlDbType.NVarChar).Value = diachi;</a:t>
            </a:r>
          </a:p>
          <a:p>
            <a:r>
              <a:rPr lang="en-US">
                <a:latin typeface="Times New Roman" pitchFamily="18" charset="0"/>
                <a:cs typeface="Times New Roman" pitchFamily="18" charset="0"/>
              </a:rPr>
              <a:t>            cmd.Parameters.Add("@hinhanh", SqlDbType.Image).Value = image;</a:t>
            </a:r>
          </a:p>
          <a:p>
            <a:r>
              <a:rPr lang="en-US">
                <a:latin typeface="Times New Roman" pitchFamily="18" charset="0"/>
                <a:cs typeface="Times New Roman" pitchFamily="18" charset="0"/>
              </a:rPr>
              <a:t>            cmd.Parameters.Add("@malop",SqlDbType.NChar).Value = malop;</a:t>
            </a:r>
          </a:p>
          <a:p>
            <a:r>
              <a:rPr lang="en-US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r>
              <a:rPr lang="en-US">
                <a:latin typeface="Times New Roman" pitchFamily="18" charset="0"/>
                <a:cs typeface="Times New Roman" pitchFamily="18" charset="0"/>
              </a:rPr>
              <a:t>            cmd.ExecuteNonQuery();</a:t>
            </a:r>
          </a:p>
          <a:p>
            <a:r>
              <a:rPr lang="en-US">
                <a:latin typeface="Times New Roman" pitchFamily="18" charset="0"/>
                <a:cs typeface="Times New Roman" pitchFamily="18" charset="0"/>
              </a:rPr>
              <a:t>            Disconnect();</a:t>
            </a:r>
          </a:p>
          <a:p>
            <a:r>
              <a:rPr lang="en-US">
                <a:latin typeface="Times New Roman" pitchFamily="18" charset="0"/>
                <a:cs typeface="Times New Roman" pitchFamily="18" charset="0"/>
              </a:rPr>
              <a:t>            LoadSinhVienLenLuoi(malop);</a:t>
            </a:r>
          </a:p>
          <a:p>
            <a:r>
              <a:rPr lang="en-US">
                <a:latin typeface="Times New Roman" pitchFamily="18" charset="0"/>
                <a:cs typeface="Times New Roman" pitchFamily="18" charset="0"/>
              </a:rPr>
              <a:t>        }</a:t>
            </a:r>
            <a:r>
              <a:rPr lang="en-US" smtClean="0">
                <a:latin typeface="Times New Roman" pitchFamily="18" charset="0"/>
                <a:cs typeface="Times New Roman" pitchFamily="18" charset="0"/>
              </a:rPr>
              <a:t>                            </a:t>
            </a: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6793319" y="6477000"/>
            <a:ext cx="2350681" cy="365125"/>
          </a:xfrm>
        </p:spPr>
        <p:txBody>
          <a:bodyPr/>
          <a:lstStyle/>
          <a:p>
            <a:r>
              <a:rPr lang="vi-VN" smtClean="0">
                <a:solidFill>
                  <a:prstClr val="black"/>
                </a:solidFill>
              </a:rPr>
              <a:t>Giảng viên: Trần Việt Khánh</a:t>
            </a:r>
            <a:endParaRPr lang="vi-VN">
              <a:solidFill>
                <a:prstClr val="black"/>
              </a:solidFill>
            </a:endParaRPr>
          </a:p>
        </p:txBody>
      </p:sp>
      <p:sp>
        <p:nvSpPr>
          <p:cNvPr id="11" name="object 26"/>
          <p:cNvSpPr txBox="1">
            <a:spLocks noGrp="1"/>
          </p:cNvSpPr>
          <p:nvPr>
            <p:ph type="title"/>
          </p:nvPr>
        </p:nvSpPr>
        <p:spPr>
          <a:xfrm>
            <a:off x="0" y="348987"/>
            <a:ext cx="9144000" cy="630942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5189449"/>
            <a:r>
              <a:rPr lang="en-US" spc="-25" smtClean="0"/>
              <a:t>        Lập trình</a:t>
            </a:r>
            <a:endParaRPr spc="-25" dirty="0"/>
          </a:p>
        </p:txBody>
      </p:sp>
    </p:spTree>
    <p:extLst>
      <p:ext uri="{BB962C8B-B14F-4D97-AF65-F5344CB8AC3E}">
        <p14:creationId xmlns:p14="http://schemas.microsoft.com/office/powerpoint/2010/main" val="29341740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71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1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1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7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7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7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7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7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7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7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7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7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7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7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7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7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7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7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7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7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7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1000"/>
                                        <p:tgtEl>
                                          <p:spTgt spid="71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71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71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1000"/>
                                        <p:tgtEl>
                                          <p:spTgt spid="71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71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71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1000"/>
                                        <p:tgtEl>
                                          <p:spTgt spid="71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71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71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1000"/>
                                        <p:tgtEl>
                                          <p:spTgt spid="71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71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71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1000"/>
                                        <p:tgtEl>
                                          <p:spTgt spid="71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71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71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1000"/>
                                        <p:tgtEl>
                                          <p:spTgt spid="71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5" dur="1000" fill="hold"/>
                                        <p:tgtEl>
                                          <p:spTgt spid="71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1000" fill="hold"/>
                                        <p:tgtEl>
                                          <p:spTgt spid="71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1000"/>
                                        <p:tgtEl>
                                          <p:spTgt spid="71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0" dur="1000" fill="hold"/>
                                        <p:tgtEl>
                                          <p:spTgt spid="71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1000" fill="hold"/>
                                        <p:tgtEl>
                                          <p:spTgt spid="71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6517457" y="3992683"/>
            <a:ext cx="2383297" cy="2380923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0" name="object 20"/>
          <p:cNvSpPr/>
          <p:nvPr/>
        </p:nvSpPr>
        <p:spPr>
          <a:xfrm>
            <a:off x="6864369" y="3796885"/>
            <a:ext cx="2279621" cy="2819172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1" name="object 21"/>
          <p:cNvSpPr/>
          <p:nvPr/>
        </p:nvSpPr>
        <p:spPr>
          <a:xfrm>
            <a:off x="6920149" y="6176278"/>
            <a:ext cx="227962" cy="411098"/>
          </a:xfrm>
          <a:custGeom>
            <a:avLst/>
            <a:gdLst/>
            <a:ahLst/>
            <a:cxnLst/>
            <a:rect l="l" t="t" r="r" b="b"/>
            <a:pathLst>
              <a:path w="227329" h="409575">
                <a:moveTo>
                  <a:pt x="0" y="409193"/>
                </a:moveTo>
                <a:lnTo>
                  <a:pt x="227075" y="0"/>
                </a:lnTo>
              </a:path>
            </a:pathLst>
          </a:custGeom>
          <a:ln w="2539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3" name="object 23"/>
          <p:cNvSpPr/>
          <p:nvPr/>
        </p:nvSpPr>
        <p:spPr>
          <a:xfrm>
            <a:off x="7173074" y="6626664"/>
            <a:ext cx="1337213" cy="231331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5" name="object 25"/>
          <p:cNvSpPr/>
          <p:nvPr/>
        </p:nvSpPr>
        <p:spPr>
          <a:xfrm>
            <a:off x="3120167" y="1021307"/>
            <a:ext cx="6023833" cy="100192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6793319" y="6477000"/>
            <a:ext cx="2350681" cy="365125"/>
          </a:xfrm>
        </p:spPr>
        <p:txBody>
          <a:bodyPr/>
          <a:lstStyle/>
          <a:p>
            <a:r>
              <a:rPr lang="vi-VN" smtClean="0">
                <a:solidFill>
                  <a:prstClr val="black"/>
                </a:solidFill>
              </a:rPr>
              <a:t>Giảng viên: Trần Việt Khánh</a:t>
            </a:r>
            <a:endParaRPr lang="vi-VN">
              <a:solidFill>
                <a:prstClr val="black"/>
              </a:solidFill>
            </a:endParaRPr>
          </a:p>
        </p:txBody>
      </p:sp>
      <p:sp>
        <p:nvSpPr>
          <p:cNvPr id="14" name="object 26"/>
          <p:cNvSpPr txBox="1">
            <a:spLocks noGrp="1"/>
          </p:cNvSpPr>
          <p:nvPr>
            <p:ph type="title"/>
          </p:nvPr>
        </p:nvSpPr>
        <p:spPr>
          <a:xfrm>
            <a:off x="0" y="348987"/>
            <a:ext cx="9144000" cy="630942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5189449"/>
            <a:r>
              <a:rPr lang="en-US" spc="-25" smtClean="0"/>
              <a:t>        Lập trình</a:t>
            </a:r>
            <a:endParaRPr spc="-25" dirty="0"/>
          </a:p>
        </p:txBody>
      </p:sp>
      <p:sp>
        <p:nvSpPr>
          <p:cNvPr id="6" name="TextBox 5"/>
          <p:cNvSpPr txBox="1"/>
          <p:nvPr/>
        </p:nvSpPr>
        <p:spPr>
          <a:xfrm>
            <a:off x="2362200" y="2971800"/>
            <a:ext cx="450216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smtClean="0"/>
              <a:t>Demo bước 4</a:t>
            </a:r>
            <a:endParaRPr lang="en-US" sz="3600"/>
          </a:p>
        </p:txBody>
      </p:sp>
    </p:spTree>
    <p:extLst>
      <p:ext uri="{BB962C8B-B14F-4D97-AF65-F5344CB8AC3E}">
        <p14:creationId xmlns:p14="http://schemas.microsoft.com/office/powerpoint/2010/main" val="39575325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6517457" y="3992683"/>
            <a:ext cx="2383297" cy="2380923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0" name="object 20"/>
          <p:cNvSpPr/>
          <p:nvPr/>
        </p:nvSpPr>
        <p:spPr>
          <a:xfrm>
            <a:off x="6864369" y="3796885"/>
            <a:ext cx="2279621" cy="2819172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1" name="object 21"/>
          <p:cNvSpPr/>
          <p:nvPr/>
        </p:nvSpPr>
        <p:spPr>
          <a:xfrm>
            <a:off x="6920149" y="6176278"/>
            <a:ext cx="227962" cy="411098"/>
          </a:xfrm>
          <a:custGeom>
            <a:avLst/>
            <a:gdLst/>
            <a:ahLst/>
            <a:cxnLst/>
            <a:rect l="l" t="t" r="r" b="b"/>
            <a:pathLst>
              <a:path w="227329" h="409575">
                <a:moveTo>
                  <a:pt x="0" y="409193"/>
                </a:moveTo>
                <a:lnTo>
                  <a:pt x="227075" y="0"/>
                </a:lnTo>
              </a:path>
            </a:pathLst>
          </a:custGeom>
          <a:ln w="2539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3" name="object 23"/>
          <p:cNvSpPr/>
          <p:nvPr/>
        </p:nvSpPr>
        <p:spPr>
          <a:xfrm>
            <a:off x="7173074" y="6626664"/>
            <a:ext cx="1337213" cy="231331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5" name="object 25"/>
          <p:cNvSpPr/>
          <p:nvPr/>
        </p:nvSpPr>
        <p:spPr>
          <a:xfrm>
            <a:off x="3120167" y="1021307"/>
            <a:ext cx="6023833" cy="100192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71" name="Rectangle 70"/>
          <p:cNvSpPr/>
          <p:nvPr/>
        </p:nvSpPr>
        <p:spPr>
          <a:xfrm>
            <a:off x="76200" y="1143000"/>
            <a:ext cx="8991600" cy="49090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Bước 5</a:t>
            </a:r>
            <a:r>
              <a:rPr lang="en-US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Viết code để lấy thông tin sinh viên từ CSDL load lên DataGridView trên giao diện phần mềm</a:t>
            </a:r>
            <a:r>
              <a:rPr lang="en-US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endParaRPr lang="en-US" sz="70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n-US"/>
              <a:t> </a:t>
            </a:r>
            <a:r>
              <a:rPr lang="en-US" smtClean="0"/>
              <a:t>       </a:t>
            </a:r>
          </a:p>
          <a:p>
            <a:r>
              <a:rPr lang="en-US"/>
              <a:t> </a:t>
            </a:r>
            <a:r>
              <a:rPr lang="en-US" smtClean="0"/>
              <a:t>       private </a:t>
            </a:r>
            <a:r>
              <a:rPr lang="en-US"/>
              <a:t>void LoadSinhVienLenLuoi(string strMaLop)</a:t>
            </a:r>
          </a:p>
          <a:p>
            <a:r>
              <a:rPr lang="en-US"/>
              <a:t>        {</a:t>
            </a:r>
          </a:p>
          <a:p>
            <a:r>
              <a:rPr lang="en-US"/>
              <a:t>            Connect();            </a:t>
            </a:r>
          </a:p>
          <a:p>
            <a:r>
              <a:rPr lang="en-US"/>
              <a:t>            cmd = new SqlCommand("sp_LayThongTinSinhVienTheLop",cn);</a:t>
            </a:r>
          </a:p>
          <a:p>
            <a:r>
              <a:rPr lang="en-US"/>
              <a:t>            cmd.CommandType = CommandType.StoredProcedure;</a:t>
            </a:r>
          </a:p>
          <a:p>
            <a:r>
              <a:rPr lang="en-US"/>
              <a:t>            cmd.Parameters.Add("@malop", SqlDbType.NChar).Value = strMaLop;</a:t>
            </a:r>
          </a:p>
          <a:p>
            <a:r>
              <a:rPr lang="en-US"/>
              <a:t>            da = new SqlDataAdapter(cmd);</a:t>
            </a:r>
          </a:p>
          <a:p>
            <a:r>
              <a:rPr lang="en-US"/>
              <a:t>            DataSet ds = new DataSet();</a:t>
            </a:r>
          </a:p>
          <a:p>
            <a:r>
              <a:rPr lang="en-US"/>
              <a:t>            da.Fill(ds);</a:t>
            </a:r>
          </a:p>
          <a:p>
            <a:r>
              <a:rPr lang="en-US"/>
              <a:t> </a:t>
            </a:r>
          </a:p>
          <a:p>
            <a:r>
              <a:rPr lang="en-US"/>
              <a:t>            dgridSinhVien.DataSource = ds.Tables[0].DefaultView;</a:t>
            </a:r>
          </a:p>
          <a:p>
            <a:r>
              <a:rPr lang="en-US"/>
              <a:t>            </a:t>
            </a:r>
          </a:p>
          <a:p>
            <a:r>
              <a:rPr lang="en-US"/>
              <a:t>            Disconnect();</a:t>
            </a:r>
          </a:p>
          <a:p>
            <a:r>
              <a:rPr lang="en-US"/>
              <a:t>        }</a:t>
            </a:r>
            <a:r>
              <a:rPr lang="en-US" smtClean="0">
                <a:latin typeface="Times New Roman" pitchFamily="18" charset="0"/>
                <a:cs typeface="Times New Roman" pitchFamily="18" charset="0"/>
              </a:rPr>
              <a:t>                            </a:t>
            </a: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6793319" y="6477000"/>
            <a:ext cx="2350681" cy="365125"/>
          </a:xfrm>
        </p:spPr>
        <p:txBody>
          <a:bodyPr/>
          <a:lstStyle/>
          <a:p>
            <a:r>
              <a:rPr lang="vi-VN" smtClean="0">
                <a:solidFill>
                  <a:prstClr val="black"/>
                </a:solidFill>
              </a:rPr>
              <a:t>Giảng viên: Trần Việt Khánh</a:t>
            </a:r>
            <a:endParaRPr lang="vi-VN">
              <a:solidFill>
                <a:prstClr val="black"/>
              </a:solidFill>
            </a:endParaRPr>
          </a:p>
        </p:txBody>
      </p:sp>
      <p:sp>
        <p:nvSpPr>
          <p:cNvPr id="11" name="object 26"/>
          <p:cNvSpPr txBox="1">
            <a:spLocks noGrp="1"/>
          </p:cNvSpPr>
          <p:nvPr>
            <p:ph type="title"/>
          </p:nvPr>
        </p:nvSpPr>
        <p:spPr>
          <a:xfrm>
            <a:off x="0" y="348987"/>
            <a:ext cx="9144000" cy="630942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5189449"/>
            <a:r>
              <a:rPr lang="en-US" spc="-25" smtClean="0"/>
              <a:t>        Lập trình</a:t>
            </a:r>
            <a:endParaRPr spc="-25" dirty="0"/>
          </a:p>
        </p:txBody>
      </p:sp>
    </p:spTree>
    <p:extLst>
      <p:ext uri="{BB962C8B-B14F-4D97-AF65-F5344CB8AC3E}">
        <p14:creationId xmlns:p14="http://schemas.microsoft.com/office/powerpoint/2010/main" val="20029566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1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1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1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7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7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7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7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7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7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7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7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7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7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7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7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7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7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7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7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7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7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71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71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71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71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71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71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71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71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71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71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71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71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6517457" y="3992683"/>
            <a:ext cx="2383297" cy="2380923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0" name="object 20"/>
          <p:cNvSpPr/>
          <p:nvPr/>
        </p:nvSpPr>
        <p:spPr>
          <a:xfrm>
            <a:off x="6864369" y="3796885"/>
            <a:ext cx="2279621" cy="2819172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1" name="object 21"/>
          <p:cNvSpPr/>
          <p:nvPr/>
        </p:nvSpPr>
        <p:spPr>
          <a:xfrm>
            <a:off x="6920149" y="6176278"/>
            <a:ext cx="227962" cy="411098"/>
          </a:xfrm>
          <a:custGeom>
            <a:avLst/>
            <a:gdLst/>
            <a:ahLst/>
            <a:cxnLst/>
            <a:rect l="l" t="t" r="r" b="b"/>
            <a:pathLst>
              <a:path w="227329" h="409575">
                <a:moveTo>
                  <a:pt x="0" y="409193"/>
                </a:moveTo>
                <a:lnTo>
                  <a:pt x="227075" y="0"/>
                </a:lnTo>
              </a:path>
            </a:pathLst>
          </a:custGeom>
          <a:ln w="2539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3" name="object 23"/>
          <p:cNvSpPr/>
          <p:nvPr/>
        </p:nvSpPr>
        <p:spPr>
          <a:xfrm>
            <a:off x="7173074" y="6626664"/>
            <a:ext cx="1337213" cy="231331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5" name="object 25"/>
          <p:cNvSpPr/>
          <p:nvPr/>
        </p:nvSpPr>
        <p:spPr>
          <a:xfrm>
            <a:off x="3120167" y="1021307"/>
            <a:ext cx="6023833" cy="100192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6793319" y="6477000"/>
            <a:ext cx="2350681" cy="365125"/>
          </a:xfrm>
        </p:spPr>
        <p:txBody>
          <a:bodyPr/>
          <a:lstStyle/>
          <a:p>
            <a:r>
              <a:rPr lang="vi-VN" smtClean="0">
                <a:solidFill>
                  <a:prstClr val="black"/>
                </a:solidFill>
              </a:rPr>
              <a:t>Giảng viên: Trần Việt Khánh</a:t>
            </a:r>
            <a:endParaRPr lang="vi-VN">
              <a:solidFill>
                <a:prstClr val="black"/>
              </a:solidFill>
            </a:endParaRPr>
          </a:p>
        </p:txBody>
      </p:sp>
      <p:sp>
        <p:nvSpPr>
          <p:cNvPr id="14" name="object 26"/>
          <p:cNvSpPr txBox="1">
            <a:spLocks noGrp="1"/>
          </p:cNvSpPr>
          <p:nvPr>
            <p:ph type="title"/>
          </p:nvPr>
        </p:nvSpPr>
        <p:spPr>
          <a:xfrm>
            <a:off x="0" y="348987"/>
            <a:ext cx="9144000" cy="630942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5189449"/>
            <a:r>
              <a:rPr lang="en-US" spc="-25" smtClean="0"/>
              <a:t>        Lập trình</a:t>
            </a:r>
            <a:endParaRPr spc="-25" dirty="0"/>
          </a:p>
        </p:txBody>
      </p:sp>
      <p:sp>
        <p:nvSpPr>
          <p:cNvPr id="6" name="TextBox 5"/>
          <p:cNvSpPr txBox="1"/>
          <p:nvPr/>
        </p:nvSpPr>
        <p:spPr>
          <a:xfrm>
            <a:off x="2362200" y="2971800"/>
            <a:ext cx="450216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smtClean="0"/>
              <a:t>Demo bước 5</a:t>
            </a:r>
            <a:endParaRPr lang="en-US" sz="3600"/>
          </a:p>
        </p:txBody>
      </p:sp>
    </p:spTree>
    <p:extLst>
      <p:ext uri="{BB962C8B-B14F-4D97-AF65-F5344CB8AC3E}">
        <p14:creationId xmlns:p14="http://schemas.microsoft.com/office/powerpoint/2010/main" val="6164874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6517457" y="3992683"/>
            <a:ext cx="2383297" cy="2380923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0" name="object 20"/>
          <p:cNvSpPr/>
          <p:nvPr/>
        </p:nvSpPr>
        <p:spPr>
          <a:xfrm>
            <a:off x="6864369" y="3796885"/>
            <a:ext cx="2279621" cy="2819172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1" name="object 21"/>
          <p:cNvSpPr/>
          <p:nvPr/>
        </p:nvSpPr>
        <p:spPr>
          <a:xfrm>
            <a:off x="6920149" y="6176278"/>
            <a:ext cx="227962" cy="411098"/>
          </a:xfrm>
          <a:custGeom>
            <a:avLst/>
            <a:gdLst/>
            <a:ahLst/>
            <a:cxnLst/>
            <a:rect l="l" t="t" r="r" b="b"/>
            <a:pathLst>
              <a:path w="227329" h="409575">
                <a:moveTo>
                  <a:pt x="0" y="409193"/>
                </a:moveTo>
                <a:lnTo>
                  <a:pt x="227075" y="0"/>
                </a:lnTo>
              </a:path>
            </a:pathLst>
          </a:custGeom>
          <a:ln w="2539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3" name="object 23"/>
          <p:cNvSpPr/>
          <p:nvPr/>
        </p:nvSpPr>
        <p:spPr>
          <a:xfrm>
            <a:off x="7173074" y="6626664"/>
            <a:ext cx="1337213" cy="231331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5" name="object 25"/>
          <p:cNvSpPr/>
          <p:nvPr/>
        </p:nvSpPr>
        <p:spPr>
          <a:xfrm>
            <a:off x="3120167" y="1021307"/>
            <a:ext cx="6023833" cy="100192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71" name="Rectangle 70"/>
          <p:cNvSpPr/>
          <p:nvPr/>
        </p:nvSpPr>
        <p:spPr>
          <a:xfrm>
            <a:off x="76200" y="990600"/>
            <a:ext cx="8991600" cy="47705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sz="2400" b="1" smtClean="0"/>
          </a:p>
          <a:p>
            <a:r>
              <a:rPr lang="en-US" sz="2400" b="1" smtClean="0"/>
              <a:t>Sinh viên chọn thực hiện xây dựng ứng dụng phần mềm một trong ba bài tập sau:</a:t>
            </a:r>
          </a:p>
          <a:p>
            <a:endParaRPr lang="en-US" sz="2400" b="1"/>
          </a:p>
          <a:p>
            <a:pPr marL="342900" indent="-342900">
              <a:buFont typeface="Arial" pitchFamily="34" charset="0"/>
              <a:buChar char="•"/>
            </a:pPr>
            <a:r>
              <a:rPr lang="vi-VN" sz="2400" b="1" smtClean="0"/>
              <a:t>Qu</a:t>
            </a:r>
            <a:r>
              <a:rPr lang="vi-VN" sz="2400" smtClean="0"/>
              <a:t>ả</a:t>
            </a:r>
            <a:r>
              <a:rPr lang="vi-VN" sz="2400" b="1" smtClean="0"/>
              <a:t>n </a:t>
            </a:r>
            <a:r>
              <a:rPr lang="vi-VN" sz="2400" b="1"/>
              <a:t>lý H</a:t>
            </a:r>
            <a:r>
              <a:rPr lang="vi-VN" sz="2400"/>
              <a:t>ọ</a:t>
            </a:r>
            <a:r>
              <a:rPr lang="vi-VN" sz="2400" b="1"/>
              <a:t>c </a:t>
            </a:r>
            <a:r>
              <a:rPr lang="vi-VN" sz="2400" b="1" smtClean="0"/>
              <a:t>sinh</a:t>
            </a:r>
            <a:endParaRPr lang="en-US" sz="2400" b="1" smtClean="0"/>
          </a:p>
          <a:p>
            <a:endParaRPr lang="en-US" sz="2400" b="1" smtClean="0"/>
          </a:p>
          <a:p>
            <a:pPr marL="342900" indent="-342900">
              <a:buFont typeface="Arial" pitchFamily="34" charset="0"/>
              <a:buChar char="•"/>
            </a:pPr>
            <a:r>
              <a:rPr lang="en-US" sz="2400" b="1" smtClean="0"/>
              <a:t>Quản lý Khách sạn</a:t>
            </a:r>
          </a:p>
          <a:p>
            <a:pPr marL="342900" indent="-342900">
              <a:buFont typeface="Arial" pitchFamily="34" charset="0"/>
              <a:buChar char="•"/>
            </a:pPr>
            <a:endParaRPr lang="en-US" sz="2400" b="1"/>
          </a:p>
          <a:p>
            <a:pPr marL="342900" indent="-342900">
              <a:buFont typeface="Arial" pitchFamily="34" charset="0"/>
              <a:buChar char="•"/>
            </a:pPr>
            <a:r>
              <a:rPr lang="vi-VN" sz="2400" b="1"/>
              <a:t>Qu</a:t>
            </a:r>
            <a:r>
              <a:rPr lang="vi-VN" sz="2400"/>
              <a:t>ả</a:t>
            </a:r>
            <a:r>
              <a:rPr lang="vi-VN" sz="2400" b="1"/>
              <a:t>n lý th</a:t>
            </a:r>
            <a:r>
              <a:rPr lang="vi-VN" sz="2400"/>
              <a:t>ư </a:t>
            </a:r>
            <a:r>
              <a:rPr lang="vi-VN" sz="2400" b="1" smtClean="0"/>
              <a:t>vi</a:t>
            </a:r>
            <a:r>
              <a:rPr lang="vi-VN" sz="2400" smtClean="0"/>
              <a:t>ệ</a:t>
            </a:r>
            <a:r>
              <a:rPr lang="vi-VN" sz="2400" b="1" smtClean="0"/>
              <a:t>n</a:t>
            </a:r>
            <a:endParaRPr lang="en-US" sz="2400" b="1" smtClean="0"/>
          </a:p>
          <a:p>
            <a:pPr marL="342900" indent="-342900">
              <a:buFont typeface="Arial" pitchFamily="34" charset="0"/>
              <a:buChar char="•"/>
            </a:pPr>
            <a:endParaRPr lang="en-US" sz="2400" b="1"/>
          </a:p>
          <a:p>
            <a:pPr marL="342900" indent="-342900">
              <a:buFont typeface="Arial" pitchFamily="34" charset="0"/>
              <a:buChar char="•"/>
            </a:pPr>
            <a:r>
              <a:rPr lang="en-US" sz="2400" b="1" u="sng" smtClean="0"/>
              <a:t>Chú ý: </a:t>
            </a:r>
            <a:r>
              <a:rPr lang="en-US" sz="2400" b="1" smtClean="0"/>
              <a:t> Phần mô tả của từng bài tập đã được nêu trong danh sách đề tài.</a:t>
            </a:r>
            <a:endParaRPr lang="en-US" sz="2400" b="1" u="sng"/>
          </a:p>
          <a:p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6793319" y="6477000"/>
            <a:ext cx="2350681" cy="365125"/>
          </a:xfrm>
        </p:spPr>
        <p:txBody>
          <a:bodyPr/>
          <a:lstStyle/>
          <a:p>
            <a:r>
              <a:rPr lang="vi-VN" smtClean="0">
                <a:solidFill>
                  <a:prstClr val="black"/>
                </a:solidFill>
              </a:rPr>
              <a:t>Giảng viên: Trần Việt Khánh</a:t>
            </a:r>
            <a:endParaRPr lang="vi-VN">
              <a:solidFill>
                <a:prstClr val="black"/>
              </a:solidFill>
            </a:endParaRPr>
          </a:p>
        </p:txBody>
      </p:sp>
      <p:sp>
        <p:nvSpPr>
          <p:cNvPr id="13" name="object 26"/>
          <p:cNvSpPr txBox="1">
            <a:spLocks noGrp="1"/>
          </p:cNvSpPr>
          <p:nvPr>
            <p:ph type="title"/>
          </p:nvPr>
        </p:nvSpPr>
        <p:spPr>
          <a:xfrm>
            <a:off x="0" y="272787"/>
            <a:ext cx="9143990" cy="630942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454025"/>
            <a:r>
              <a:rPr lang="en-US" spc="-25" smtClean="0"/>
              <a:t>Bài tập về nhà</a:t>
            </a:r>
            <a:endParaRPr spc="-25" dirty="0"/>
          </a:p>
        </p:txBody>
      </p:sp>
    </p:spTree>
    <p:extLst>
      <p:ext uri="{BB962C8B-B14F-4D97-AF65-F5344CB8AC3E}">
        <p14:creationId xmlns:p14="http://schemas.microsoft.com/office/powerpoint/2010/main" val="35561106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40908" y="2967335"/>
            <a:ext cx="826219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Cảm Ơn Đã Lắng Nghe !</a:t>
            </a:r>
            <a:endParaRPr lang="en-US" sz="5400" b="1" cap="none" spc="0">
              <a:ln w="31550" cmpd="sng">
                <a:gradFill>
                  <a:gsLst>
                    <a:gs pos="25000">
                      <a:schemeClr val="accent1">
                        <a:shade val="25000"/>
                        <a:satMod val="190000"/>
                      </a:schemeClr>
                    </a:gs>
                    <a:gs pos="80000">
                      <a:schemeClr val="accent1">
                        <a:tint val="75000"/>
                        <a:satMod val="19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rgbClr val="FFFFFF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vi-VN" smtClean="0">
                <a:solidFill>
                  <a:prstClr val="black"/>
                </a:solidFill>
              </a:rPr>
              <a:t>Giảng viên: Trần Việt Khánh</a:t>
            </a:r>
            <a:endParaRPr lang="vi-VN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558210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oncourse">
  <a:themeElements>
    <a:clrScheme name="Concourse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Concourse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Concours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95000" t="-106500" r="5000" b="2065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Concourse">
  <a:themeElements>
    <a:clrScheme name="Concourse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Concourse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Concours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95000" t="-106500" r="5000" b="2065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1217</TotalTime>
  <Words>867</Words>
  <Application>Microsoft Office PowerPoint</Application>
  <PresentationFormat>On-screen Show (4:3)</PresentationFormat>
  <Paragraphs>265</Paragraphs>
  <Slides>23</Slides>
  <Notes>22</Notes>
  <HiddenSlides>0</HiddenSlides>
  <MMClips>0</MMClips>
  <ScaleCrop>false</ScaleCrop>
  <HeadingPairs>
    <vt:vector size="4" baseType="variant">
      <vt:variant>
        <vt:lpstr>Theme</vt:lpstr>
      </vt:variant>
      <vt:variant>
        <vt:i4>2</vt:i4>
      </vt:variant>
      <vt:variant>
        <vt:lpstr>Slide Titles</vt:lpstr>
      </vt:variant>
      <vt:variant>
        <vt:i4>23</vt:i4>
      </vt:variant>
    </vt:vector>
  </HeadingPairs>
  <TitlesOfParts>
    <vt:vector size="25" baseType="lpstr">
      <vt:lpstr>Concourse</vt:lpstr>
      <vt:lpstr>1_Concourse</vt:lpstr>
      <vt:lpstr>PowerPoint Presentation</vt:lpstr>
      <vt:lpstr>PowerPoint Presentation</vt:lpstr>
      <vt:lpstr>PowerPoint Presentation</vt:lpstr>
      <vt:lpstr>            Thiết kế</vt:lpstr>
      <vt:lpstr>            Thiết kế</vt:lpstr>
      <vt:lpstr>            Thiết kế</vt:lpstr>
      <vt:lpstr>            Thiết kế</vt:lpstr>
      <vt:lpstr>        Lập trình</vt:lpstr>
      <vt:lpstr>        Lập trình</vt:lpstr>
      <vt:lpstr>        Lập trình</vt:lpstr>
      <vt:lpstr>        Lập trình</vt:lpstr>
      <vt:lpstr>        Lập trình</vt:lpstr>
      <vt:lpstr>        Lập trình</vt:lpstr>
      <vt:lpstr>        Lập trình</vt:lpstr>
      <vt:lpstr>Hướng dẫn các bước lập trình cập nhật những thay đổi của dữ liệu vào trong cơ sở dữ liệu.</vt:lpstr>
      <vt:lpstr>Hướng dẫn các bước lập trình cập nhật những thay đổi của dữ liệu vào trong cơ sở dữ liệu.</vt:lpstr>
      <vt:lpstr>        Lập trình</vt:lpstr>
      <vt:lpstr>        Lập trình</vt:lpstr>
      <vt:lpstr>        Lập trình</vt:lpstr>
      <vt:lpstr>        Lập trình</vt:lpstr>
      <vt:lpstr>        Lập trình</vt:lpstr>
      <vt:lpstr>Bài tập về nhà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Viet Khanh</dc:creator>
  <cp:lastModifiedBy>Khanh</cp:lastModifiedBy>
  <cp:revision>255</cp:revision>
  <dcterms:created xsi:type="dcterms:W3CDTF">2016-03-14T21:18:56Z</dcterms:created>
  <dcterms:modified xsi:type="dcterms:W3CDTF">2018-03-11T13:31:42Z</dcterms:modified>
</cp:coreProperties>
</file>